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6"/>
  </p:notesMasterIdLst>
  <p:sldIdLst>
    <p:sldId id="323" r:id="rId2"/>
    <p:sldId id="303" r:id="rId3"/>
    <p:sldId id="257" r:id="rId4"/>
    <p:sldId id="304" r:id="rId5"/>
    <p:sldId id="324" r:id="rId6"/>
    <p:sldId id="269" r:id="rId7"/>
    <p:sldId id="325" r:id="rId8"/>
    <p:sldId id="329" r:id="rId9"/>
    <p:sldId id="326" r:id="rId10"/>
    <p:sldId id="327" r:id="rId11"/>
    <p:sldId id="328" r:id="rId12"/>
    <p:sldId id="277" r:id="rId13"/>
    <p:sldId id="305" r:id="rId14"/>
    <p:sldId id="306" r:id="rId15"/>
    <p:sldId id="320" r:id="rId16"/>
    <p:sldId id="321" r:id="rId17"/>
    <p:sldId id="322" r:id="rId18"/>
    <p:sldId id="333" r:id="rId19"/>
    <p:sldId id="310" r:id="rId20"/>
    <p:sldId id="313" r:id="rId21"/>
    <p:sldId id="314" r:id="rId22"/>
    <p:sldId id="334" r:id="rId23"/>
    <p:sldId id="298" r:id="rId24"/>
    <p:sldId id="319"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00FF"/>
    <a:srgbClr val="008000"/>
    <a:srgbClr val="CC0000"/>
    <a:srgbClr val="000066"/>
    <a:srgbClr val="800080"/>
    <a:srgbClr val="0000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3594" autoAdjust="0"/>
  </p:normalViewPr>
  <p:slideViewPr>
    <p:cSldViewPr>
      <p:cViewPr varScale="1">
        <p:scale>
          <a:sx n="68" d="100"/>
          <a:sy n="68" d="100"/>
        </p:scale>
        <p:origin x="127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52F69E9-2CC3-49AB-817F-A108948C4EB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effectLst/>
                <a:latin typeface="Arial" charset="0"/>
              </a:defRPr>
            </a:lvl1pPr>
          </a:lstStyle>
          <a:p>
            <a:pPr>
              <a:defRPr/>
            </a:pPr>
            <a:endParaRPr lang="en-US"/>
          </a:p>
        </p:txBody>
      </p:sp>
      <p:sp>
        <p:nvSpPr>
          <p:cNvPr id="47107" name="Rectangle 3">
            <a:extLst>
              <a:ext uri="{FF2B5EF4-FFF2-40B4-BE49-F238E27FC236}">
                <a16:creationId xmlns:a16="http://schemas.microsoft.com/office/drawing/2014/main" id="{56183956-5D6C-4729-9F0D-F64CB314FC9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effectLst/>
                <a:latin typeface="Arial" charset="0"/>
              </a:defRPr>
            </a:lvl1pPr>
          </a:lstStyle>
          <a:p>
            <a:pPr>
              <a:defRPr/>
            </a:pPr>
            <a:endParaRPr lang="en-US"/>
          </a:p>
        </p:txBody>
      </p:sp>
      <p:sp>
        <p:nvSpPr>
          <p:cNvPr id="18436" name="Rectangle 4">
            <a:extLst>
              <a:ext uri="{FF2B5EF4-FFF2-40B4-BE49-F238E27FC236}">
                <a16:creationId xmlns:a16="http://schemas.microsoft.com/office/drawing/2014/main" id="{FE4426D0-8A09-40C1-B1AF-63E15073ADD4}"/>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a:extLst>
              <a:ext uri="{FF2B5EF4-FFF2-40B4-BE49-F238E27FC236}">
                <a16:creationId xmlns:a16="http://schemas.microsoft.com/office/drawing/2014/main" id="{7B1ED944-AEF1-4C72-A5F2-D12A33D1FF8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a:extLst>
              <a:ext uri="{FF2B5EF4-FFF2-40B4-BE49-F238E27FC236}">
                <a16:creationId xmlns:a16="http://schemas.microsoft.com/office/drawing/2014/main" id="{3F931C3C-186F-4E96-BD07-808C58B15B3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effectLst/>
                <a:latin typeface="Arial" charset="0"/>
              </a:defRPr>
            </a:lvl1pPr>
          </a:lstStyle>
          <a:p>
            <a:pPr>
              <a:defRPr/>
            </a:pPr>
            <a:endParaRPr lang="en-US"/>
          </a:p>
        </p:txBody>
      </p:sp>
      <p:sp>
        <p:nvSpPr>
          <p:cNvPr id="47111" name="Rectangle 7">
            <a:extLst>
              <a:ext uri="{FF2B5EF4-FFF2-40B4-BE49-F238E27FC236}">
                <a16:creationId xmlns:a16="http://schemas.microsoft.com/office/drawing/2014/main" id="{46B64FFC-DF5A-4047-AB44-06CC3DBA07F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4E39270-2A34-4B2E-97C0-96A9F76D4C0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72F890B-34FD-4ED9-83D8-48EE21BC2804}"/>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484EB48-EBF6-4A85-9CD4-774236A5BB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61C4F04E-0EBE-447D-9FA6-1B8D8B4F84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CA2399-9135-45B3-807E-FBE9E8527700}" type="slidenum">
              <a:rPr lang="en-US" altLang="en-US"/>
              <a:pPr>
                <a:spcBef>
                  <a:spcPct val="0"/>
                </a:spcBef>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49FC3FC-9432-46E4-B79A-08DAEA44E61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C93C4BE-E943-403B-8F12-7E5481E84D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0B3A3BAC-231A-47AA-B1B1-8DC4B863E3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7C24B4-9351-4A9F-86F6-A84F7559679A}" type="slidenum">
              <a:rPr lang="vi-VN" altLang="en-US"/>
              <a:pPr>
                <a:spcBef>
                  <a:spcPct val="0"/>
                </a:spcBef>
              </a:pPr>
              <a:t>7</a:t>
            </a:fld>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8DB4224-B21D-426D-9C44-0E35B6B0BB86}"/>
              </a:ext>
            </a:extLst>
          </p:cNvPr>
          <p:cNvSpPr>
            <a:spLocks/>
          </p:cNvSpPr>
          <p:nvPr/>
        </p:nvSpPr>
        <p:spPr bwMode="auto">
          <a:xfrm>
            <a:off x="-31750" y="4321175"/>
            <a:ext cx="1395413"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105298818 h 10000"/>
              <a:gd name="T12" fmla="*/ 2147483646 w 8042"/>
              <a:gd name="T13" fmla="*/ 76236572 h 10000"/>
              <a:gd name="T14" fmla="*/ 2147483646 w 8042"/>
              <a:gd name="T15" fmla="*/ 19533436 h 10000"/>
              <a:gd name="T16" fmla="*/ 94026232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 của Bản chính</a:t>
            </a:r>
            <a:endParaRPr lang="en-US" dirty="0"/>
          </a:p>
        </p:txBody>
      </p:sp>
      <p:sp>
        <p:nvSpPr>
          <p:cNvPr id="5" name="Date Placeholder 3">
            <a:extLst>
              <a:ext uri="{FF2B5EF4-FFF2-40B4-BE49-F238E27FC236}">
                <a16:creationId xmlns:a16="http://schemas.microsoft.com/office/drawing/2014/main" id="{B1E7A01D-E893-43E7-A06B-EFD296448A4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A80E9E-781C-46D9-B806-BA28A7FA9D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CCCEBC-1D9F-41B3-A3A2-42916D417F15}"/>
              </a:ext>
            </a:extLst>
          </p:cNvPr>
          <p:cNvSpPr>
            <a:spLocks noGrp="1"/>
          </p:cNvSpPr>
          <p:nvPr>
            <p:ph type="sldNum" sz="quarter" idx="12"/>
          </p:nvPr>
        </p:nvSpPr>
        <p:spPr>
          <a:xfrm>
            <a:off x="423863" y="4529138"/>
            <a:ext cx="584200" cy="365125"/>
          </a:xfrm>
        </p:spPr>
        <p:txBody>
          <a:bodyPr/>
          <a:lstStyle>
            <a:lvl1pPr>
              <a:defRPr/>
            </a:lvl1pPr>
          </a:lstStyle>
          <a:p>
            <a:fld id="{24C0ADB9-579F-4AB1-A47D-B7D5A189519B}" type="slidenum">
              <a:rPr lang="en-US" altLang="en-US"/>
              <a:pPr/>
              <a:t>‹#›</a:t>
            </a:fld>
            <a:endParaRPr lang="en-US" altLang="en-US"/>
          </a:p>
        </p:txBody>
      </p:sp>
    </p:spTree>
    <p:extLst>
      <p:ext uri="{BB962C8B-B14F-4D97-AF65-F5344CB8AC3E}">
        <p14:creationId xmlns:p14="http://schemas.microsoft.com/office/powerpoint/2010/main" val="308161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97FBEAB-0CE7-4C85-B47C-F6AE53FA4939}"/>
              </a:ext>
            </a:extLst>
          </p:cNvPr>
          <p:cNvSpPr>
            <a:spLocks/>
          </p:cNvSpPr>
          <p:nvPr/>
        </p:nvSpPr>
        <p:spPr bwMode="auto">
          <a:xfrm flipV="1">
            <a:off x="0" y="3167063"/>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để sửa kiểu văn bản Bản cái</a:t>
            </a:r>
          </a:p>
        </p:txBody>
      </p:sp>
      <p:sp>
        <p:nvSpPr>
          <p:cNvPr id="5" name="Date Placeholder 3">
            <a:extLst>
              <a:ext uri="{FF2B5EF4-FFF2-40B4-BE49-F238E27FC236}">
                <a16:creationId xmlns:a16="http://schemas.microsoft.com/office/drawing/2014/main" id="{62B7D3D1-7346-4930-A3CD-2F0EB225C1A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DAFA298-1D9F-4388-8856-25FA7A56CB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11EA97-3A9B-48D1-B3F3-AEF3BB2388F8}"/>
              </a:ext>
            </a:extLst>
          </p:cNvPr>
          <p:cNvSpPr>
            <a:spLocks noGrp="1"/>
          </p:cNvSpPr>
          <p:nvPr>
            <p:ph type="sldNum" sz="quarter" idx="12"/>
          </p:nvPr>
        </p:nvSpPr>
        <p:spPr>
          <a:xfrm>
            <a:off x="511175" y="3244850"/>
            <a:ext cx="585788" cy="365125"/>
          </a:xfrm>
        </p:spPr>
        <p:txBody>
          <a:bodyPr/>
          <a:lstStyle>
            <a:lvl1pPr>
              <a:defRPr/>
            </a:lvl1pPr>
          </a:lstStyle>
          <a:p>
            <a:fld id="{CFAC1631-D6A7-4A04-A752-0F2301F3487A}" type="slidenum">
              <a:rPr lang="en-US" altLang="en-US"/>
              <a:pPr/>
              <a:t>‹#›</a:t>
            </a:fld>
            <a:endParaRPr lang="en-US" altLang="en-US"/>
          </a:p>
        </p:txBody>
      </p:sp>
    </p:spTree>
    <p:extLst>
      <p:ext uri="{BB962C8B-B14F-4D97-AF65-F5344CB8AC3E}">
        <p14:creationId xmlns:p14="http://schemas.microsoft.com/office/powerpoint/2010/main" val="268748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5618988-AC59-4B96-BB27-469D60B3840E}"/>
              </a:ext>
            </a:extLst>
          </p:cNvPr>
          <p:cNvSpPr>
            <a:spLocks/>
          </p:cNvSpPr>
          <p:nvPr/>
        </p:nvSpPr>
        <p:spPr bwMode="auto">
          <a:xfrm flipV="1">
            <a:off x="0" y="3167063"/>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 name="TextBox 13">
            <a:extLst>
              <a:ext uri="{FF2B5EF4-FFF2-40B4-BE49-F238E27FC236}">
                <a16:creationId xmlns:a16="http://schemas.microsoft.com/office/drawing/2014/main" id="{4AB214F9-705E-4991-B30C-D4D58E50F81C}"/>
              </a:ext>
            </a:extLst>
          </p:cNvPr>
          <p:cNvSpPr txBox="1">
            <a:spLocks noChangeArrowheads="1"/>
          </p:cNvSpPr>
          <p:nvPr/>
        </p:nvSpPr>
        <p:spPr bwMode="auto">
          <a:xfrm>
            <a:off x="1808163" y="647700"/>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chemeClr val="accent1"/>
                </a:solidFill>
              </a:rPr>
              <a:t>“</a:t>
            </a:r>
          </a:p>
        </p:txBody>
      </p:sp>
      <p:sp>
        <p:nvSpPr>
          <p:cNvPr id="7" name="TextBox 14">
            <a:extLst>
              <a:ext uri="{FF2B5EF4-FFF2-40B4-BE49-F238E27FC236}">
                <a16:creationId xmlns:a16="http://schemas.microsoft.com/office/drawing/2014/main" id="{8D612780-3308-4AB5-95E2-048244CA01DB}"/>
              </a:ext>
            </a:extLst>
          </p:cNvPr>
          <p:cNvSpPr txBox="1">
            <a:spLocks noChangeArrowheads="1"/>
          </p:cNvSpPr>
          <p:nvPr/>
        </p:nvSpPr>
        <p:spPr bwMode="auto">
          <a:xfrm>
            <a:off x="8169275" y="2905125"/>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chemeClr val="accent1"/>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vi-VN"/>
              <a:t>Bấm để sửa kiểu tiêu đề Bản cái</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Bấm để sửa kiểu văn bản Bản cái</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để sửa kiểu văn bản Bản cái</a:t>
            </a:r>
          </a:p>
        </p:txBody>
      </p:sp>
      <p:sp>
        <p:nvSpPr>
          <p:cNvPr id="8" name="Date Placeholder 3">
            <a:extLst>
              <a:ext uri="{FF2B5EF4-FFF2-40B4-BE49-F238E27FC236}">
                <a16:creationId xmlns:a16="http://schemas.microsoft.com/office/drawing/2014/main" id="{8445D6E8-8EE4-455B-B8FC-3BB3F976C4C2}"/>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517DA10C-6257-493C-8BC6-2A856D78B8A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B224E351-8B67-4AA6-8C61-A0173C61667B}"/>
              </a:ext>
            </a:extLst>
          </p:cNvPr>
          <p:cNvSpPr>
            <a:spLocks noGrp="1"/>
          </p:cNvSpPr>
          <p:nvPr>
            <p:ph type="sldNum" sz="quarter" idx="16"/>
          </p:nvPr>
        </p:nvSpPr>
        <p:spPr>
          <a:xfrm>
            <a:off x="511175" y="3244850"/>
            <a:ext cx="585788" cy="365125"/>
          </a:xfrm>
        </p:spPr>
        <p:txBody>
          <a:bodyPr/>
          <a:lstStyle>
            <a:lvl1pPr>
              <a:defRPr/>
            </a:lvl1pPr>
          </a:lstStyle>
          <a:p>
            <a:fld id="{EE36247F-8950-4A09-A7F4-7E51FEB32768}" type="slidenum">
              <a:rPr lang="en-US" altLang="en-US"/>
              <a:pPr/>
              <a:t>‹#›</a:t>
            </a:fld>
            <a:endParaRPr lang="en-US" altLang="en-US"/>
          </a:p>
        </p:txBody>
      </p:sp>
    </p:spTree>
    <p:extLst>
      <p:ext uri="{BB962C8B-B14F-4D97-AF65-F5344CB8AC3E}">
        <p14:creationId xmlns:p14="http://schemas.microsoft.com/office/powerpoint/2010/main" val="300286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82A8604-2211-41AE-A98C-DF7F2F658FD6}"/>
              </a:ext>
            </a:extLst>
          </p:cNvPr>
          <p:cNvSpPr>
            <a:spLocks/>
          </p:cNvSpPr>
          <p:nvPr/>
        </p:nvSpPr>
        <p:spPr bwMode="auto">
          <a:xfrm flipV="1">
            <a:off x="0" y="4910138"/>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vi-VN"/>
              <a:t>Bấm để sửa kiểu tiêu đề Bản cái</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vi-VN"/>
              <a:t>Bấm để sửa kiểu văn bản Bản cái</a:t>
            </a:r>
          </a:p>
        </p:txBody>
      </p:sp>
      <p:sp>
        <p:nvSpPr>
          <p:cNvPr id="6" name="Date Placeholder 4">
            <a:extLst>
              <a:ext uri="{FF2B5EF4-FFF2-40B4-BE49-F238E27FC236}">
                <a16:creationId xmlns:a16="http://schemas.microsoft.com/office/drawing/2014/main" id="{6EC9932D-2F95-4259-8746-BC259AD6970E}"/>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F3438E5E-1493-424F-B66D-ECA79255B92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87643BE-34BE-4FD5-A0D3-DC2E87241BE3}"/>
              </a:ext>
            </a:extLst>
          </p:cNvPr>
          <p:cNvSpPr>
            <a:spLocks noGrp="1"/>
          </p:cNvSpPr>
          <p:nvPr>
            <p:ph type="sldNum" sz="quarter" idx="12"/>
          </p:nvPr>
        </p:nvSpPr>
        <p:spPr>
          <a:xfrm>
            <a:off x="511175" y="4983163"/>
            <a:ext cx="585788" cy="365125"/>
          </a:xfrm>
        </p:spPr>
        <p:txBody>
          <a:bodyPr/>
          <a:lstStyle>
            <a:lvl1pPr>
              <a:defRPr/>
            </a:lvl1pPr>
          </a:lstStyle>
          <a:p>
            <a:fld id="{88EA4A63-BF92-494D-9734-3977BD00E655}" type="slidenum">
              <a:rPr lang="en-US" altLang="en-US"/>
              <a:pPr/>
              <a:t>‹#›</a:t>
            </a:fld>
            <a:endParaRPr lang="en-US" altLang="en-US"/>
          </a:p>
        </p:txBody>
      </p:sp>
    </p:spTree>
    <p:extLst>
      <p:ext uri="{BB962C8B-B14F-4D97-AF65-F5344CB8AC3E}">
        <p14:creationId xmlns:p14="http://schemas.microsoft.com/office/powerpoint/2010/main" val="2909531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9FFDC15-0128-4EF1-A302-8ED56998BEAE}"/>
              </a:ext>
            </a:extLst>
          </p:cNvPr>
          <p:cNvSpPr>
            <a:spLocks/>
          </p:cNvSpPr>
          <p:nvPr/>
        </p:nvSpPr>
        <p:spPr bwMode="auto">
          <a:xfrm flipV="1">
            <a:off x="0" y="4910138"/>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 name="TextBox 10">
            <a:extLst>
              <a:ext uri="{FF2B5EF4-FFF2-40B4-BE49-F238E27FC236}">
                <a16:creationId xmlns:a16="http://schemas.microsoft.com/office/drawing/2014/main" id="{A93E4F0A-C300-43A0-BCCA-74149608CB14}"/>
              </a:ext>
            </a:extLst>
          </p:cNvPr>
          <p:cNvSpPr txBox="1">
            <a:spLocks noChangeArrowheads="1"/>
          </p:cNvSpPr>
          <p:nvPr/>
        </p:nvSpPr>
        <p:spPr bwMode="auto">
          <a:xfrm>
            <a:off x="1808163" y="647700"/>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chemeClr val="accent1"/>
                </a:solidFill>
              </a:rPr>
              <a:t>“</a:t>
            </a:r>
          </a:p>
        </p:txBody>
      </p:sp>
      <p:sp>
        <p:nvSpPr>
          <p:cNvPr id="7" name="TextBox 11">
            <a:extLst>
              <a:ext uri="{FF2B5EF4-FFF2-40B4-BE49-F238E27FC236}">
                <a16:creationId xmlns:a16="http://schemas.microsoft.com/office/drawing/2014/main" id="{E872D4BC-CB91-4BD7-BEC4-23795FA9839E}"/>
              </a:ext>
            </a:extLst>
          </p:cNvPr>
          <p:cNvSpPr txBox="1">
            <a:spLocks noChangeArrowheads="1"/>
          </p:cNvSpPr>
          <p:nvPr/>
        </p:nvSpPr>
        <p:spPr bwMode="auto">
          <a:xfrm>
            <a:off x="8169275" y="2905125"/>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chemeClr val="accent1"/>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vi-VN"/>
              <a:t>Bấm để sửa kiểu tiêu đề Bản cái</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Bấm để sửa kiểu văn bản Bản cái</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vi-VN"/>
              <a:t>Bấm để sửa kiểu văn bản Bản cái</a:t>
            </a:r>
          </a:p>
        </p:txBody>
      </p:sp>
      <p:sp>
        <p:nvSpPr>
          <p:cNvPr id="8" name="Date Placeholder 4">
            <a:extLst>
              <a:ext uri="{FF2B5EF4-FFF2-40B4-BE49-F238E27FC236}">
                <a16:creationId xmlns:a16="http://schemas.microsoft.com/office/drawing/2014/main" id="{F8A71F3B-4971-4A0A-9A09-2A3CCB025F31}"/>
              </a:ext>
            </a:extLst>
          </p:cNvPr>
          <p:cNvSpPr>
            <a:spLocks noGrp="1"/>
          </p:cNvSpPr>
          <p:nvPr>
            <p:ph type="dt" sz="half" idx="14"/>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7253E74A-486F-4DE8-B5DF-31F5E4DB5BDC}"/>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5DB66335-FE09-49E6-9F13-CFB59B75728F}"/>
              </a:ext>
            </a:extLst>
          </p:cNvPr>
          <p:cNvSpPr>
            <a:spLocks noGrp="1"/>
          </p:cNvSpPr>
          <p:nvPr>
            <p:ph type="sldNum" sz="quarter" idx="16"/>
          </p:nvPr>
        </p:nvSpPr>
        <p:spPr>
          <a:xfrm>
            <a:off x="511175" y="4983163"/>
            <a:ext cx="585788" cy="365125"/>
          </a:xfrm>
        </p:spPr>
        <p:txBody>
          <a:bodyPr/>
          <a:lstStyle>
            <a:lvl1pPr>
              <a:defRPr/>
            </a:lvl1pPr>
          </a:lstStyle>
          <a:p>
            <a:fld id="{E570CDF5-9B0F-4BCD-8A9D-6EFC815DEE56}" type="slidenum">
              <a:rPr lang="en-US" altLang="en-US"/>
              <a:pPr/>
              <a:t>‹#›</a:t>
            </a:fld>
            <a:endParaRPr lang="en-US" altLang="en-US"/>
          </a:p>
        </p:txBody>
      </p:sp>
    </p:spTree>
    <p:extLst>
      <p:ext uri="{BB962C8B-B14F-4D97-AF65-F5344CB8AC3E}">
        <p14:creationId xmlns:p14="http://schemas.microsoft.com/office/powerpoint/2010/main" val="2876232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DD6E796C-4D5E-4D91-8727-6DD2D89360C9}"/>
              </a:ext>
            </a:extLst>
          </p:cNvPr>
          <p:cNvSpPr>
            <a:spLocks/>
          </p:cNvSpPr>
          <p:nvPr/>
        </p:nvSpPr>
        <p:spPr bwMode="auto">
          <a:xfrm flipV="1">
            <a:off x="0" y="4910138"/>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vi-VN"/>
              <a:t>Bấm để sửa kiểu tiêu đề Bản cái</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Bấm để sửa kiểu văn bản Bản cái</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vi-VN"/>
              <a:t>Bấm để sửa kiểu văn bản Bản cái</a:t>
            </a:r>
          </a:p>
        </p:txBody>
      </p:sp>
      <p:sp>
        <p:nvSpPr>
          <p:cNvPr id="6" name="Date Placeholder 4">
            <a:extLst>
              <a:ext uri="{FF2B5EF4-FFF2-40B4-BE49-F238E27FC236}">
                <a16:creationId xmlns:a16="http://schemas.microsoft.com/office/drawing/2014/main" id="{D05EC320-7E7F-4669-A171-1EABFC8887E6}"/>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B119442-6121-4480-AB4D-85FD41316F97}"/>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7D9BBBB-AF9D-43D3-A9BD-C8298D559141}"/>
              </a:ext>
            </a:extLst>
          </p:cNvPr>
          <p:cNvSpPr>
            <a:spLocks noGrp="1"/>
          </p:cNvSpPr>
          <p:nvPr>
            <p:ph type="sldNum" sz="quarter" idx="16"/>
          </p:nvPr>
        </p:nvSpPr>
        <p:spPr>
          <a:xfrm>
            <a:off x="511175" y="4983163"/>
            <a:ext cx="585788" cy="365125"/>
          </a:xfrm>
        </p:spPr>
        <p:txBody>
          <a:bodyPr/>
          <a:lstStyle>
            <a:lvl1pPr>
              <a:defRPr/>
            </a:lvl1pPr>
          </a:lstStyle>
          <a:p>
            <a:fld id="{F272E66C-1170-4188-8B7F-2A02D31A73E2}" type="slidenum">
              <a:rPr lang="en-US" altLang="en-US"/>
              <a:pPr/>
              <a:t>‹#›</a:t>
            </a:fld>
            <a:endParaRPr lang="en-US" altLang="en-US"/>
          </a:p>
        </p:txBody>
      </p:sp>
    </p:spTree>
    <p:extLst>
      <p:ext uri="{BB962C8B-B14F-4D97-AF65-F5344CB8AC3E}">
        <p14:creationId xmlns:p14="http://schemas.microsoft.com/office/powerpoint/2010/main" val="356127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551771D-7C5F-4357-A5B7-FC4395A6B4D5}"/>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3">
            <a:extLst>
              <a:ext uri="{FF2B5EF4-FFF2-40B4-BE49-F238E27FC236}">
                <a16:creationId xmlns:a16="http://schemas.microsoft.com/office/drawing/2014/main" id="{1C768CD9-1027-4313-9A91-31655E9FF6C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ECB5F7B-262E-4322-AD1B-30FA37F5B2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F7B9AE4-8613-4FF1-91DF-086B930C8632}"/>
              </a:ext>
            </a:extLst>
          </p:cNvPr>
          <p:cNvSpPr>
            <a:spLocks noGrp="1"/>
          </p:cNvSpPr>
          <p:nvPr>
            <p:ph type="sldNum" sz="quarter" idx="12"/>
          </p:nvPr>
        </p:nvSpPr>
        <p:spPr/>
        <p:txBody>
          <a:bodyPr/>
          <a:lstStyle>
            <a:lvl1pPr>
              <a:defRPr/>
            </a:lvl1pPr>
          </a:lstStyle>
          <a:p>
            <a:fld id="{AE6702DF-690C-4964-8E91-9E81511624BD}" type="slidenum">
              <a:rPr lang="en-US" altLang="en-US"/>
              <a:pPr/>
              <a:t>‹#›</a:t>
            </a:fld>
            <a:endParaRPr lang="en-US" altLang="en-US"/>
          </a:p>
        </p:txBody>
      </p:sp>
    </p:spTree>
    <p:extLst>
      <p:ext uri="{BB962C8B-B14F-4D97-AF65-F5344CB8AC3E}">
        <p14:creationId xmlns:p14="http://schemas.microsoft.com/office/powerpoint/2010/main" val="176225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D6C7555B-519E-465C-AB3B-253155BFD4F0}"/>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Vertical Title 1"/>
          <p:cNvSpPr>
            <a:spLocks noGrp="1"/>
          </p:cNvSpPr>
          <p:nvPr>
            <p:ph type="title" orient="vert"/>
          </p:nvPr>
        </p:nvSpPr>
        <p:spPr>
          <a:xfrm>
            <a:off x="6878535" y="627406"/>
            <a:ext cx="1656132" cy="5283817"/>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3">
            <a:extLst>
              <a:ext uri="{FF2B5EF4-FFF2-40B4-BE49-F238E27FC236}">
                <a16:creationId xmlns:a16="http://schemas.microsoft.com/office/drawing/2014/main" id="{C7B0557A-12C0-46AD-A279-EFA6C327EC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2425AA-B7F9-41EF-983C-5B0C4ED0F9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70622E-3A42-4DAC-849C-DF1D4D7A1A37}"/>
              </a:ext>
            </a:extLst>
          </p:cNvPr>
          <p:cNvSpPr>
            <a:spLocks noGrp="1"/>
          </p:cNvSpPr>
          <p:nvPr>
            <p:ph type="sldNum" sz="quarter" idx="12"/>
          </p:nvPr>
        </p:nvSpPr>
        <p:spPr/>
        <p:txBody>
          <a:bodyPr/>
          <a:lstStyle>
            <a:lvl1pPr>
              <a:defRPr/>
            </a:lvl1pPr>
          </a:lstStyle>
          <a:p>
            <a:fld id="{91BE97E1-27EB-45D5-AD2D-00863E4150E5}" type="slidenum">
              <a:rPr lang="en-US" altLang="en-US"/>
              <a:pPr/>
              <a:t>‹#›</a:t>
            </a:fld>
            <a:endParaRPr lang="en-US" altLang="en-US"/>
          </a:p>
        </p:txBody>
      </p:sp>
    </p:spTree>
    <p:extLst>
      <p:ext uri="{BB962C8B-B14F-4D97-AF65-F5344CB8AC3E}">
        <p14:creationId xmlns:p14="http://schemas.microsoft.com/office/powerpoint/2010/main" val="273176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4A860D-C836-4C87-A140-244277F6935F}"/>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5201" y="624110"/>
            <a:ext cx="6589199" cy="1280890"/>
          </a:xfrm>
        </p:spPr>
        <p:txBody>
          <a:bodyPr/>
          <a:lstStyle/>
          <a:p>
            <a:r>
              <a:rPr lang="vi-VN"/>
              <a:t>Bấm để sửa kiểu tiêu đề Bản cái</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3">
            <a:extLst>
              <a:ext uri="{FF2B5EF4-FFF2-40B4-BE49-F238E27FC236}">
                <a16:creationId xmlns:a16="http://schemas.microsoft.com/office/drawing/2014/main" id="{AD225F40-BACC-4B93-8CF1-51FB9BEF82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E43AEF0-7C25-41BD-B3F3-AC069520AC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EC9E9D-550F-4919-AF9C-2C60FCC5E209}"/>
              </a:ext>
            </a:extLst>
          </p:cNvPr>
          <p:cNvSpPr>
            <a:spLocks noGrp="1"/>
          </p:cNvSpPr>
          <p:nvPr>
            <p:ph type="sldNum" sz="quarter" idx="12"/>
          </p:nvPr>
        </p:nvSpPr>
        <p:spPr/>
        <p:txBody>
          <a:bodyPr/>
          <a:lstStyle>
            <a:lvl1pPr>
              <a:defRPr/>
            </a:lvl1pPr>
          </a:lstStyle>
          <a:p>
            <a:fld id="{B899FDE0-B5C4-45DE-8FC4-D03F64179A6F}" type="slidenum">
              <a:rPr lang="en-US" altLang="en-US"/>
              <a:pPr/>
              <a:t>‹#›</a:t>
            </a:fld>
            <a:endParaRPr lang="en-US" altLang="en-US"/>
          </a:p>
        </p:txBody>
      </p:sp>
    </p:spTree>
    <p:extLst>
      <p:ext uri="{BB962C8B-B14F-4D97-AF65-F5344CB8AC3E}">
        <p14:creationId xmlns:p14="http://schemas.microsoft.com/office/powerpoint/2010/main" val="354056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88D648C6-CD03-46EF-955D-E9FFAEBAC2B7}"/>
              </a:ext>
            </a:extLst>
          </p:cNvPr>
          <p:cNvSpPr>
            <a:spLocks/>
          </p:cNvSpPr>
          <p:nvPr/>
        </p:nvSpPr>
        <p:spPr bwMode="auto">
          <a:xfrm flipV="1">
            <a:off x="0" y="3167063"/>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để sửa kiểu văn bản Bản cái</a:t>
            </a:r>
          </a:p>
        </p:txBody>
      </p:sp>
      <p:sp>
        <p:nvSpPr>
          <p:cNvPr id="5" name="Date Placeholder 3">
            <a:extLst>
              <a:ext uri="{FF2B5EF4-FFF2-40B4-BE49-F238E27FC236}">
                <a16:creationId xmlns:a16="http://schemas.microsoft.com/office/drawing/2014/main" id="{64C6B1DD-3908-49E0-B6A3-D5E686CDFB0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2675FD0-CEA8-4E01-B0B8-21A8A8B0EB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173B3-B3C4-43D6-9C04-19B433A263D7}"/>
              </a:ext>
            </a:extLst>
          </p:cNvPr>
          <p:cNvSpPr>
            <a:spLocks noGrp="1"/>
          </p:cNvSpPr>
          <p:nvPr>
            <p:ph type="sldNum" sz="quarter" idx="12"/>
          </p:nvPr>
        </p:nvSpPr>
        <p:spPr>
          <a:xfrm>
            <a:off x="511175" y="3244850"/>
            <a:ext cx="585788" cy="365125"/>
          </a:xfrm>
        </p:spPr>
        <p:txBody>
          <a:bodyPr/>
          <a:lstStyle>
            <a:lvl1pPr>
              <a:defRPr/>
            </a:lvl1pPr>
          </a:lstStyle>
          <a:p>
            <a:fld id="{A2607394-F362-4305-93C5-260DD8C191A4}" type="slidenum">
              <a:rPr lang="en-US" altLang="en-US"/>
              <a:pPr/>
              <a:t>‹#›</a:t>
            </a:fld>
            <a:endParaRPr lang="en-US" altLang="en-US"/>
          </a:p>
        </p:txBody>
      </p:sp>
    </p:spTree>
    <p:extLst>
      <p:ext uri="{BB962C8B-B14F-4D97-AF65-F5344CB8AC3E}">
        <p14:creationId xmlns:p14="http://schemas.microsoft.com/office/powerpoint/2010/main" val="1416323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5467A6B-396A-4B9F-B421-C78C372E859B}"/>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6" name="Date Placeholder 4">
            <a:extLst>
              <a:ext uri="{FF2B5EF4-FFF2-40B4-BE49-F238E27FC236}">
                <a16:creationId xmlns:a16="http://schemas.microsoft.com/office/drawing/2014/main" id="{AEB57269-112B-4A6D-94EB-801C7C3C33BE}"/>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64455985-EB0E-4BB6-9009-8E667BBBC29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3E795B9-4691-457F-8BEC-C5E6B9D107A9}"/>
              </a:ext>
            </a:extLst>
          </p:cNvPr>
          <p:cNvSpPr>
            <a:spLocks noGrp="1"/>
          </p:cNvSpPr>
          <p:nvPr>
            <p:ph type="sldNum" sz="quarter" idx="12"/>
          </p:nvPr>
        </p:nvSpPr>
        <p:spPr/>
        <p:txBody>
          <a:bodyPr/>
          <a:lstStyle>
            <a:lvl1pPr>
              <a:defRPr/>
            </a:lvl1pPr>
          </a:lstStyle>
          <a:p>
            <a:fld id="{C0467BB9-A95D-4753-BEFF-813B2E833149}" type="slidenum">
              <a:rPr lang="en-US" altLang="en-US"/>
              <a:pPr/>
              <a:t>‹#›</a:t>
            </a:fld>
            <a:endParaRPr lang="en-US" altLang="en-US"/>
          </a:p>
        </p:txBody>
      </p:sp>
    </p:spTree>
    <p:extLst>
      <p:ext uri="{BB962C8B-B14F-4D97-AF65-F5344CB8AC3E}">
        <p14:creationId xmlns:p14="http://schemas.microsoft.com/office/powerpoint/2010/main" val="227221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C9B84D19-24A3-4002-A0C9-7898EFABB1FA}"/>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8" name="Date Placeholder 6">
            <a:extLst>
              <a:ext uri="{FF2B5EF4-FFF2-40B4-BE49-F238E27FC236}">
                <a16:creationId xmlns:a16="http://schemas.microsoft.com/office/drawing/2014/main" id="{1C2DCAC3-971A-404B-B233-B044D06DC92D}"/>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DE2C6949-93B4-4DF2-BBFA-30D1069A7CFF}"/>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F274289D-DA12-4721-9BF2-19379F6EC1D8}"/>
              </a:ext>
            </a:extLst>
          </p:cNvPr>
          <p:cNvSpPr>
            <a:spLocks noGrp="1"/>
          </p:cNvSpPr>
          <p:nvPr>
            <p:ph type="sldNum" sz="quarter" idx="12"/>
          </p:nvPr>
        </p:nvSpPr>
        <p:spPr/>
        <p:txBody>
          <a:bodyPr/>
          <a:lstStyle>
            <a:lvl1pPr>
              <a:defRPr/>
            </a:lvl1pPr>
          </a:lstStyle>
          <a:p>
            <a:fld id="{D6035483-AF71-46B5-8672-FD17A4C4FDB4}" type="slidenum">
              <a:rPr lang="en-US" altLang="en-US"/>
              <a:pPr/>
              <a:t>‹#›</a:t>
            </a:fld>
            <a:endParaRPr lang="en-US" altLang="en-US"/>
          </a:p>
        </p:txBody>
      </p:sp>
    </p:spTree>
    <p:extLst>
      <p:ext uri="{BB962C8B-B14F-4D97-AF65-F5344CB8AC3E}">
        <p14:creationId xmlns:p14="http://schemas.microsoft.com/office/powerpoint/2010/main" val="55505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2915388D-AB02-42B7-A6E8-2F4D1B2802B9}"/>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5200" y="624110"/>
            <a:ext cx="6589200" cy="1280890"/>
          </a:xfrm>
        </p:spPr>
        <p:txBody>
          <a:bodyPr/>
          <a:lstStyle/>
          <a:p>
            <a:r>
              <a:rPr lang="vi-VN"/>
              <a:t>Bấm để sửa kiểu tiêu đề Bản cái</a:t>
            </a:r>
            <a:endParaRPr lang="en-US" dirty="0"/>
          </a:p>
        </p:txBody>
      </p:sp>
      <p:sp>
        <p:nvSpPr>
          <p:cNvPr id="4" name="Date Placeholder 2">
            <a:extLst>
              <a:ext uri="{FF2B5EF4-FFF2-40B4-BE49-F238E27FC236}">
                <a16:creationId xmlns:a16="http://schemas.microsoft.com/office/drawing/2014/main" id="{D60BD5AA-3E70-4283-A001-255272C96154}"/>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3EC4360E-2541-4672-AEB2-01C85479B8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61F1A274-868A-4013-B914-B57C4BC18994}"/>
              </a:ext>
            </a:extLst>
          </p:cNvPr>
          <p:cNvSpPr>
            <a:spLocks noGrp="1"/>
          </p:cNvSpPr>
          <p:nvPr>
            <p:ph type="sldNum" sz="quarter" idx="12"/>
          </p:nvPr>
        </p:nvSpPr>
        <p:spPr/>
        <p:txBody>
          <a:bodyPr/>
          <a:lstStyle>
            <a:lvl1pPr>
              <a:defRPr/>
            </a:lvl1pPr>
          </a:lstStyle>
          <a:p>
            <a:fld id="{947EB5A2-E0AC-4D76-ABFA-A67772937984}" type="slidenum">
              <a:rPr lang="en-US" altLang="en-US"/>
              <a:pPr/>
              <a:t>‹#›</a:t>
            </a:fld>
            <a:endParaRPr lang="en-US" altLang="en-US"/>
          </a:p>
        </p:txBody>
      </p:sp>
    </p:spTree>
    <p:extLst>
      <p:ext uri="{BB962C8B-B14F-4D97-AF65-F5344CB8AC3E}">
        <p14:creationId xmlns:p14="http://schemas.microsoft.com/office/powerpoint/2010/main" val="426388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7563983F-361A-48B7-A5C0-D22AF43FE16B}"/>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 name="Date Placeholder 1">
            <a:extLst>
              <a:ext uri="{FF2B5EF4-FFF2-40B4-BE49-F238E27FC236}">
                <a16:creationId xmlns:a16="http://schemas.microsoft.com/office/drawing/2014/main" id="{64759D5A-DE9D-4E4F-9B72-6B6FA839D6DE}"/>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884E8164-650D-4BB1-B4F9-6F4D089A06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15FE4826-49C0-4CAB-8804-829EDFE2BFBC}"/>
              </a:ext>
            </a:extLst>
          </p:cNvPr>
          <p:cNvSpPr>
            <a:spLocks noGrp="1"/>
          </p:cNvSpPr>
          <p:nvPr>
            <p:ph type="sldNum" sz="quarter" idx="12"/>
          </p:nvPr>
        </p:nvSpPr>
        <p:spPr/>
        <p:txBody>
          <a:bodyPr/>
          <a:lstStyle>
            <a:lvl1pPr>
              <a:defRPr/>
            </a:lvl1pPr>
          </a:lstStyle>
          <a:p>
            <a:fld id="{A0F920ED-C2A3-408F-AE18-EB16784263CE}" type="slidenum">
              <a:rPr lang="en-US" altLang="en-US"/>
              <a:pPr/>
              <a:t>‹#›</a:t>
            </a:fld>
            <a:endParaRPr lang="en-US" altLang="en-US"/>
          </a:p>
        </p:txBody>
      </p:sp>
    </p:spTree>
    <p:extLst>
      <p:ext uri="{BB962C8B-B14F-4D97-AF65-F5344CB8AC3E}">
        <p14:creationId xmlns:p14="http://schemas.microsoft.com/office/powerpoint/2010/main" val="967108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8EE8C1-6B7F-4035-B828-0E63FF1AE11D}"/>
              </a:ext>
            </a:extLst>
          </p:cNvPr>
          <p:cNvSpPr>
            <a:spLocks/>
          </p:cNvSpPr>
          <p:nvPr/>
        </p:nvSpPr>
        <p:spPr bwMode="auto">
          <a:xfrm flipV="1">
            <a:off x="0" y="711200"/>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vi-VN"/>
              <a:t>Bấm để sửa kiểu tiêu đề Bản cái</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để sửa kiểu văn bản Bản cái</a:t>
            </a:r>
          </a:p>
        </p:txBody>
      </p:sp>
      <p:sp>
        <p:nvSpPr>
          <p:cNvPr id="6" name="Date Placeholder 4">
            <a:extLst>
              <a:ext uri="{FF2B5EF4-FFF2-40B4-BE49-F238E27FC236}">
                <a16:creationId xmlns:a16="http://schemas.microsoft.com/office/drawing/2014/main" id="{35377FDD-4176-4845-A6AC-C1553CA859C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BE760E9E-D62B-48D6-84D9-FA1C676E6A7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4D1A387-4B70-4759-81A1-269662BCFB49}"/>
              </a:ext>
            </a:extLst>
          </p:cNvPr>
          <p:cNvSpPr>
            <a:spLocks noGrp="1"/>
          </p:cNvSpPr>
          <p:nvPr>
            <p:ph type="sldNum" sz="quarter" idx="12"/>
          </p:nvPr>
        </p:nvSpPr>
        <p:spPr/>
        <p:txBody>
          <a:bodyPr/>
          <a:lstStyle>
            <a:lvl1pPr>
              <a:defRPr/>
            </a:lvl1pPr>
          </a:lstStyle>
          <a:p>
            <a:fld id="{599ACAE4-5F8D-49A5-AE6C-B69D4D2A1656}" type="slidenum">
              <a:rPr lang="en-US" altLang="en-US"/>
              <a:pPr/>
              <a:t>‹#›</a:t>
            </a:fld>
            <a:endParaRPr lang="en-US" altLang="en-US"/>
          </a:p>
        </p:txBody>
      </p:sp>
    </p:spTree>
    <p:extLst>
      <p:ext uri="{BB962C8B-B14F-4D97-AF65-F5344CB8AC3E}">
        <p14:creationId xmlns:p14="http://schemas.microsoft.com/office/powerpoint/2010/main" val="173134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5A107C3-E64C-4606-8460-7197E7CB9020}"/>
              </a:ext>
            </a:extLst>
          </p:cNvPr>
          <p:cNvSpPr>
            <a:spLocks/>
          </p:cNvSpPr>
          <p:nvPr/>
        </p:nvSpPr>
        <p:spPr bwMode="auto">
          <a:xfrm flipV="1">
            <a:off x="0" y="4910138"/>
            <a:ext cx="1358900" cy="508000"/>
          </a:xfrm>
          <a:custGeom>
            <a:avLst/>
            <a:gdLst>
              <a:gd name="T0" fmla="*/ 2147483646 w 7908"/>
              <a:gd name="T1" fmla="*/ 615366511 h 10000"/>
              <a:gd name="T2" fmla="*/ 2147483646 w 7908"/>
              <a:gd name="T3" fmla="*/ 24645112 h 10000"/>
              <a:gd name="T4" fmla="*/ 2147483646 w 7908"/>
              <a:gd name="T5" fmla="*/ 12322556 h 10000"/>
              <a:gd name="T6" fmla="*/ 2147483646 w 7908"/>
              <a:gd name="T7" fmla="*/ 0 h 10000"/>
              <a:gd name="T8" fmla="*/ 2147483646 w 7908"/>
              <a:gd name="T9" fmla="*/ 0 h 10000"/>
              <a:gd name="T10" fmla="*/ 0 w 7908"/>
              <a:gd name="T11" fmla="*/ 8129016 h 10000"/>
              <a:gd name="T12" fmla="*/ 0 w 7908"/>
              <a:gd name="T13" fmla="*/ 1310965120 h 10000"/>
              <a:gd name="T14" fmla="*/ 2147483646 w 7908"/>
              <a:gd name="T15" fmla="*/ 1304673540 h 10000"/>
              <a:gd name="T16" fmla="*/ 2147483646 w 7908"/>
              <a:gd name="T17" fmla="*/ 1304673540 h 10000"/>
              <a:gd name="T18" fmla="*/ 2147483646 w 7908"/>
              <a:gd name="T19" fmla="*/ 1292480016 h 10000"/>
              <a:gd name="T20" fmla="*/ 2147483646 w 7908"/>
              <a:gd name="T21" fmla="*/ 1280025837 h 10000"/>
              <a:gd name="T22" fmla="*/ 2147483646 w 7908"/>
              <a:gd name="T23" fmla="*/ 689304438 h 10000"/>
              <a:gd name="T24" fmla="*/ 2147483646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để sửa kiểu văn bản Bản cái</a:t>
            </a:r>
          </a:p>
        </p:txBody>
      </p:sp>
      <p:sp>
        <p:nvSpPr>
          <p:cNvPr id="6" name="Date Placeholder 4">
            <a:extLst>
              <a:ext uri="{FF2B5EF4-FFF2-40B4-BE49-F238E27FC236}">
                <a16:creationId xmlns:a16="http://schemas.microsoft.com/office/drawing/2014/main" id="{2E8F59CA-1CD0-4617-AC76-0F77AB4F1E21}"/>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73FCA2D7-C471-449F-8EDD-0404CCF69C8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0D8415A-0EE3-4B43-B4A2-4E364481ABC3}"/>
              </a:ext>
            </a:extLst>
          </p:cNvPr>
          <p:cNvSpPr>
            <a:spLocks noGrp="1"/>
          </p:cNvSpPr>
          <p:nvPr>
            <p:ph type="sldNum" sz="quarter" idx="12"/>
          </p:nvPr>
        </p:nvSpPr>
        <p:spPr>
          <a:xfrm>
            <a:off x="511175" y="4983163"/>
            <a:ext cx="585788" cy="365125"/>
          </a:xfrm>
        </p:spPr>
        <p:txBody>
          <a:bodyPr/>
          <a:lstStyle>
            <a:lvl1pPr>
              <a:defRPr/>
            </a:lvl1pPr>
          </a:lstStyle>
          <a:p>
            <a:fld id="{A0A46B61-A38A-4942-A9CD-B3216DFA2912}" type="slidenum">
              <a:rPr lang="en-US" altLang="en-US"/>
              <a:pPr/>
              <a:t>‹#›</a:t>
            </a:fld>
            <a:endParaRPr lang="en-US" altLang="en-US"/>
          </a:p>
        </p:txBody>
      </p:sp>
    </p:spTree>
    <p:extLst>
      <p:ext uri="{BB962C8B-B14F-4D97-AF65-F5344CB8AC3E}">
        <p14:creationId xmlns:p14="http://schemas.microsoft.com/office/powerpoint/2010/main" val="946971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a:extLst>
              <a:ext uri="{FF2B5EF4-FFF2-40B4-BE49-F238E27FC236}">
                <a16:creationId xmlns:a16="http://schemas.microsoft.com/office/drawing/2014/main" id="{991C3173-C44F-4706-89C6-D71D0479799C}"/>
              </a:ext>
            </a:extLst>
          </p:cNvPr>
          <p:cNvGrpSpPr>
            <a:grpSpLocks/>
          </p:cNvGrpSpPr>
          <p:nvPr/>
        </p:nvGrpSpPr>
        <p:grpSpPr bwMode="auto">
          <a:xfrm>
            <a:off x="0" y="228600"/>
            <a:ext cx="1981200" cy="6638925"/>
            <a:chOff x="2487613" y="285750"/>
            <a:chExt cx="2428875" cy="5654676"/>
          </a:xfrm>
        </p:grpSpPr>
        <p:sp>
          <p:nvSpPr>
            <p:cNvPr id="1046" name="Freeform 11">
              <a:extLst>
                <a:ext uri="{FF2B5EF4-FFF2-40B4-BE49-F238E27FC236}">
                  <a16:creationId xmlns:a16="http://schemas.microsoft.com/office/drawing/2014/main" id="{BDE8E4E3-2542-4AE3-8B45-49DD94A51207}"/>
                </a:ext>
              </a:extLst>
            </p:cNvPr>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7" name="Freeform 12">
              <a:extLst>
                <a:ext uri="{FF2B5EF4-FFF2-40B4-BE49-F238E27FC236}">
                  <a16:creationId xmlns:a16="http://schemas.microsoft.com/office/drawing/2014/main" id="{39080AA3-EAD2-4E4F-B61A-E05530036FF0}"/>
                </a:ext>
              </a:extLst>
            </p:cNvPr>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8" name="Freeform 13">
              <a:extLst>
                <a:ext uri="{FF2B5EF4-FFF2-40B4-BE49-F238E27FC236}">
                  <a16:creationId xmlns:a16="http://schemas.microsoft.com/office/drawing/2014/main" id="{86F12F0E-A870-4D16-84F9-2EADC2CE140F}"/>
                </a:ext>
              </a:extLst>
            </p:cNvPr>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9" name="Freeform 14">
              <a:extLst>
                <a:ext uri="{FF2B5EF4-FFF2-40B4-BE49-F238E27FC236}">
                  <a16:creationId xmlns:a16="http://schemas.microsoft.com/office/drawing/2014/main" id="{7B280888-C8EB-4B70-877B-13661001F21C}"/>
                </a:ext>
              </a:extLst>
            </p:cNvPr>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0" name="Freeform 15">
              <a:extLst>
                <a:ext uri="{FF2B5EF4-FFF2-40B4-BE49-F238E27FC236}">
                  <a16:creationId xmlns:a16="http://schemas.microsoft.com/office/drawing/2014/main" id="{1A070288-849F-4FB6-9A27-A203FAB033FB}"/>
                </a:ext>
              </a:extLst>
            </p:cNvPr>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1" name="Freeform 16">
              <a:extLst>
                <a:ext uri="{FF2B5EF4-FFF2-40B4-BE49-F238E27FC236}">
                  <a16:creationId xmlns:a16="http://schemas.microsoft.com/office/drawing/2014/main" id="{0935F92E-A500-41E4-9B59-7A8029A70370}"/>
                </a:ext>
              </a:extLst>
            </p:cNvPr>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2" name="Freeform 17">
              <a:extLst>
                <a:ext uri="{FF2B5EF4-FFF2-40B4-BE49-F238E27FC236}">
                  <a16:creationId xmlns:a16="http://schemas.microsoft.com/office/drawing/2014/main" id="{E6413686-B031-4BE4-8B80-A2AEE5ECCB10}"/>
                </a:ext>
              </a:extLst>
            </p:cNvPr>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3" name="Freeform 18">
              <a:extLst>
                <a:ext uri="{FF2B5EF4-FFF2-40B4-BE49-F238E27FC236}">
                  <a16:creationId xmlns:a16="http://schemas.microsoft.com/office/drawing/2014/main" id="{663BD293-227B-4AB9-B546-797182D64646}"/>
                </a:ext>
              </a:extLst>
            </p:cNvPr>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4" name="Freeform 19">
              <a:extLst>
                <a:ext uri="{FF2B5EF4-FFF2-40B4-BE49-F238E27FC236}">
                  <a16:creationId xmlns:a16="http://schemas.microsoft.com/office/drawing/2014/main" id="{D60945C5-2779-4AF7-8C26-3458CF68DCDF}"/>
                </a:ext>
              </a:extLst>
            </p:cNvPr>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5" name="Freeform 20">
              <a:extLst>
                <a:ext uri="{FF2B5EF4-FFF2-40B4-BE49-F238E27FC236}">
                  <a16:creationId xmlns:a16="http://schemas.microsoft.com/office/drawing/2014/main" id="{D80333AC-8EA6-4DD2-AC56-0A60216B8405}"/>
                </a:ext>
              </a:extLst>
            </p:cNvPr>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6" name="Freeform 21">
              <a:extLst>
                <a:ext uri="{FF2B5EF4-FFF2-40B4-BE49-F238E27FC236}">
                  <a16:creationId xmlns:a16="http://schemas.microsoft.com/office/drawing/2014/main" id="{9372E3AC-147C-4669-9C59-21ADF7E30280}"/>
                </a:ext>
              </a:extLst>
            </p:cNvPr>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7" name="Freeform 22">
              <a:extLst>
                <a:ext uri="{FF2B5EF4-FFF2-40B4-BE49-F238E27FC236}">
                  <a16:creationId xmlns:a16="http://schemas.microsoft.com/office/drawing/2014/main" id="{FA227F79-20DD-41DF-9F4F-CDE428709E26}"/>
                </a:ext>
              </a:extLst>
            </p:cNvPr>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027" name="Group 48">
            <a:extLst>
              <a:ext uri="{FF2B5EF4-FFF2-40B4-BE49-F238E27FC236}">
                <a16:creationId xmlns:a16="http://schemas.microsoft.com/office/drawing/2014/main" id="{D6C54D30-E29A-4967-AFF0-A796B6CAC86B}"/>
              </a:ext>
            </a:extLst>
          </p:cNvPr>
          <p:cNvGrpSpPr>
            <a:grpSpLocks/>
          </p:cNvGrpSpPr>
          <p:nvPr/>
        </p:nvGrpSpPr>
        <p:grpSpPr bwMode="auto">
          <a:xfrm>
            <a:off x="20638" y="0"/>
            <a:ext cx="1952625" cy="6853238"/>
            <a:chOff x="6627813" y="195717"/>
            <a:chExt cx="1952625" cy="5678034"/>
          </a:xfrm>
        </p:grpSpPr>
        <p:sp>
          <p:nvSpPr>
            <p:cNvPr id="1034" name="Freeform 27">
              <a:extLst>
                <a:ext uri="{FF2B5EF4-FFF2-40B4-BE49-F238E27FC236}">
                  <a16:creationId xmlns:a16="http://schemas.microsoft.com/office/drawing/2014/main" id="{33FE4CF8-D920-4B6E-8BB7-72046C62C1D6}"/>
                </a:ext>
              </a:extLst>
            </p:cNvPr>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5" name="Freeform 28">
              <a:extLst>
                <a:ext uri="{FF2B5EF4-FFF2-40B4-BE49-F238E27FC236}">
                  <a16:creationId xmlns:a16="http://schemas.microsoft.com/office/drawing/2014/main" id="{EDAEECF8-B2DB-4B0B-939E-AD1436F769AB}"/>
                </a:ext>
              </a:extLst>
            </p:cNvPr>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6" name="Freeform 29">
              <a:extLst>
                <a:ext uri="{FF2B5EF4-FFF2-40B4-BE49-F238E27FC236}">
                  <a16:creationId xmlns:a16="http://schemas.microsoft.com/office/drawing/2014/main" id="{43889719-3BB3-4D2C-A7C5-40B2A8BFE24E}"/>
                </a:ext>
              </a:extLst>
            </p:cNvPr>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7" name="Freeform 30">
              <a:extLst>
                <a:ext uri="{FF2B5EF4-FFF2-40B4-BE49-F238E27FC236}">
                  <a16:creationId xmlns:a16="http://schemas.microsoft.com/office/drawing/2014/main" id="{B93466A7-3428-41D6-A43D-0749703D3615}"/>
                </a:ext>
              </a:extLst>
            </p:cNvPr>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8" name="Freeform 31">
              <a:extLst>
                <a:ext uri="{FF2B5EF4-FFF2-40B4-BE49-F238E27FC236}">
                  <a16:creationId xmlns:a16="http://schemas.microsoft.com/office/drawing/2014/main" id="{DE8A2DF4-CE41-4B8D-851A-920C91C170FE}"/>
                </a:ext>
              </a:extLst>
            </p:cNvPr>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9" name="Freeform 32">
              <a:extLst>
                <a:ext uri="{FF2B5EF4-FFF2-40B4-BE49-F238E27FC236}">
                  <a16:creationId xmlns:a16="http://schemas.microsoft.com/office/drawing/2014/main" id="{475E0311-BE3B-44E6-8BCC-0BA56601A5A0}"/>
                </a:ext>
              </a:extLst>
            </p:cNvPr>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0" name="Freeform 33">
              <a:extLst>
                <a:ext uri="{FF2B5EF4-FFF2-40B4-BE49-F238E27FC236}">
                  <a16:creationId xmlns:a16="http://schemas.microsoft.com/office/drawing/2014/main" id="{0EE7AE76-E6EE-48CB-9CED-F2C66DD107EF}"/>
                </a:ext>
              </a:extLst>
            </p:cNvPr>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1" name="Freeform 34">
              <a:extLst>
                <a:ext uri="{FF2B5EF4-FFF2-40B4-BE49-F238E27FC236}">
                  <a16:creationId xmlns:a16="http://schemas.microsoft.com/office/drawing/2014/main" id="{207D82A8-2397-467E-8135-D4B0FED4F619}"/>
                </a:ext>
              </a:extLst>
            </p:cNvPr>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2" name="Freeform 35">
              <a:extLst>
                <a:ext uri="{FF2B5EF4-FFF2-40B4-BE49-F238E27FC236}">
                  <a16:creationId xmlns:a16="http://schemas.microsoft.com/office/drawing/2014/main" id="{23278417-17F8-4E8E-B0B4-C6C488A61DFE}"/>
                </a:ext>
              </a:extLst>
            </p:cNvPr>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3" name="Freeform 36">
              <a:extLst>
                <a:ext uri="{FF2B5EF4-FFF2-40B4-BE49-F238E27FC236}">
                  <a16:creationId xmlns:a16="http://schemas.microsoft.com/office/drawing/2014/main" id="{79320814-DA60-455E-A7EC-3788D5A400A7}"/>
                </a:ext>
              </a:extLst>
            </p:cNvPr>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4" name="Freeform 37">
              <a:extLst>
                <a:ext uri="{FF2B5EF4-FFF2-40B4-BE49-F238E27FC236}">
                  <a16:creationId xmlns:a16="http://schemas.microsoft.com/office/drawing/2014/main" id="{91A2E0BD-40A1-445D-861C-A078B5DEA4D6}"/>
                </a:ext>
              </a:extLst>
            </p:cNvPr>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5" name="Freeform 38">
              <a:extLst>
                <a:ext uri="{FF2B5EF4-FFF2-40B4-BE49-F238E27FC236}">
                  <a16:creationId xmlns:a16="http://schemas.microsoft.com/office/drawing/2014/main" id="{D1EA079E-73AF-4429-B775-39A9448AA81F}"/>
                </a:ext>
              </a:extLst>
            </p:cNvPr>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62" name="Rectangle 61">
            <a:extLst>
              <a:ext uri="{FF2B5EF4-FFF2-40B4-BE49-F238E27FC236}">
                <a16:creationId xmlns:a16="http://schemas.microsoft.com/office/drawing/2014/main" id="{64D2F4C1-C493-4F1E-A672-09BD5FF4BC4D}"/>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id="{2CA38EF3-B453-460E-8751-6A442C6E80DE}"/>
              </a:ext>
            </a:extLst>
          </p:cNvPr>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30" name="Text Placeholder 2">
            <a:extLst>
              <a:ext uri="{FF2B5EF4-FFF2-40B4-BE49-F238E27FC236}">
                <a16:creationId xmlns:a16="http://schemas.microsoft.com/office/drawing/2014/main" id="{C30631E5-8E32-4523-BEDE-78B520D3E681}"/>
              </a:ext>
            </a:extLst>
          </p:cNvPr>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văn bản Bản cái</a:t>
            </a:r>
          </a:p>
          <a:p>
            <a:pPr lvl="1"/>
            <a:r>
              <a:rPr lang="vi-VN" altLang="en-US"/>
              <a:t>Mức hai</a:t>
            </a:r>
          </a:p>
          <a:p>
            <a:pPr lvl="2"/>
            <a:r>
              <a:rPr lang="vi-VN" altLang="en-US"/>
              <a:t>Mức ba</a:t>
            </a:r>
          </a:p>
          <a:p>
            <a:pPr lvl="3"/>
            <a:r>
              <a:rPr lang="vi-VN" altLang="en-US"/>
              <a:t>Mức bốn</a:t>
            </a:r>
          </a:p>
          <a:p>
            <a:pPr lvl="4"/>
            <a:r>
              <a:rPr lang="vi-VN" altLang="en-US"/>
              <a:t>Mức năm</a:t>
            </a:r>
            <a:endParaRPr lang="en-US" altLang="en-US"/>
          </a:p>
        </p:txBody>
      </p:sp>
      <p:sp>
        <p:nvSpPr>
          <p:cNvPr id="4" name="Date Placeholder 3">
            <a:extLst>
              <a:ext uri="{FF2B5EF4-FFF2-40B4-BE49-F238E27FC236}">
                <a16:creationId xmlns:a16="http://schemas.microsoft.com/office/drawing/2014/main" id="{05028230-701A-4B0D-A942-2ADF699E9896}"/>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105E97DE-DD01-4CE9-8B20-581792F32331}"/>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5C8A486-6742-45AA-B1C3-20FE33FD9153}"/>
              </a:ext>
            </a:extLst>
          </p:cNvPr>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fld id="{C11BD85C-A6F0-4303-9409-4E32B1AA823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a:defRPr>
      </a:lvl2pPr>
      <a:lvl3pPr algn="l" defTabSz="457200" rtl="0" eaLnBrk="0" fontAlgn="base" hangingPunct="0">
        <a:spcBef>
          <a:spcPct val="0"/>
        </a:spcBef>
        <a:spcAft>
          <a:spcPct val="0"/>
        </a:spcAft>
        <a:defRPr sz="3600">
          <a:solidFill>
            <a:srgbClr val="262626"/>
          </a:solidFill>
          <a:latin typeface="Century Gothic"/>
        </a:defRPr>
      </a:lvl3pPr>
      <a:lvl4pPr algn="l" defTabSz="457200" rtl="0" eaLnBrk="0" fontAlgn="base" hangingPunct="0">
        <a:spcBef>
          <a:spcPct val="0"/>
        </a:spcBef>
        <a:spcAft>
          <a:spcPct val="0"/>
        </a:spcAft>
        <a:defRPr sz="3600">
          <a:solidFill>
            <a:srgbClr val="262626"/>
          </a:solidFill>
          <a:latin typeface="Century Gothic"/>
        </a:defRPr>
      </a:lvl4pPr>
      <a:lvl5pPr algn="l" defTabSz="457200" rtl="0" eaLnBrk="0" fontAlgn="base" hangingPunct="0">
        <a:spcBef>
          <a:spcPct val="0"/>
        </a:spcBef>
        <a:spcAft>
          <a:spcPct val="0"/>
        </a:spcAft>
        <a:defRPr sz="3600">
          <a:solidFill>
            <a:srgbClr val="262626"/>
          </a:solidFill>
          <a:latin typeface="Century Gothic"/>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image" Target="../media/image16.gif"/><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0.jpeg"/><Relationship Id="rId7"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8.gif"/></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8.gif"/><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8.gif"/><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gif"/><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8.gif"/></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wmf"/><Relationship Id="rId2" Type="http://schemas.openxmlformats.org/officeDocument/2006/relationships/tags" Target="../tags/tag22.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oleObject" Target="../embeddings/oleObject1.bin"/><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gi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2.xml"/><Relationship Id="rId7" Type="http://schemas.openxmlformats.org/officeDocument/2006/relationships/image" Target="../media/image16.gif"/><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image" Target="../media/image18.jpeg"/><Relationship Id="rId10" Type="http://schemas.openxmlformats.org/officeDocument/2006/relationships/image" Target="../media/image17.jpeg"/><Relationship Id="rId4" Type="http://schemas.openxmlformats.org/officeDocument/2006/relationships/image" Target="../media/image8.gif"/><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275285E0-6464-429E-8C66-B292ACBEF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WordArt 2">
            <a:extLst>
              <a:ext uri="{FF2B5EF4-FFF2-40B4-BE49-F238E27FC236}">
                <a16:creationId xmlns:a16="http://schemas.microsoft.com/office/drawing/2014/main" id="{B781FE01-BF40-4610-8511-1E7065A08F78}"/>
              </a:ext>
            </a:extLst>
          </p:cNvPr>
          <p:cNvSpPr>
            <a:spLocks noChangeArrowheads="1" noChangeShapeType="1" noTextEdit="1"/>
          </p:cNvSpPr>
          <p:nvPr/>
        </p:nvSpPr>
        <p:spPr bwMode="auto">
          <a:xfrm>
            <a:off x="838200" y="762000"/>
            <a:ext cx="7848600" cy="1465263"/>
          </a:xfrm>
          <a:prstGeom prst="rect">
            <a:avLst/>
          </a:prstGeom>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TỪ VÀ CÂU</a:t>
            </a:r>
          </a:p>
          <a:p>
            <a:pPr algn="ctr"/>
            <a:r>
              <a:rPr lang="vi-VN" sz="36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sp>
        <p:nvSpPr>
          <p:cNvPr id="19460" name="WordArt 3">
            <a:extLst>
              <a:ext uri="{FF2B5EF4-FFF2-40B4-BE49-F238E27FC236}">
                <a16:creationId xmlns:a16="http://schemas.microsoft.com/office/drawing/2014/main" id="{1966E99D-2B55-452B-B078-990725E97893}"/>
              </a:ext>
            </a:extLst>
          </p:cNvPr>
          <p:cNvSpPr>
            <a:spLocks noChangeArrowheads="1" noChangeShapeType="1" noTextEdit="1"/>
          </p:cNvSpPr>
          <p:nvPr/>
        </p:nvSpPr>
        <p:spPr bwMode="auto">
          <a:xfrm>
            <a:off x="1746250" y="2227263"/>
            <a:ext cx="5867400" cy="1565275"/>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TỪ NHIỀU NGHĨA</a:t>
            </a:r>
          </a:p>
        </p:txBody>
      </p:sp>
      <p:pic>
        <p:nvPicPr>
          <p:cNvPr id="19461" name="Picture 3" descr="WhitecornerFlower">
            <a:extLst>
              <a:ext uri="{FF2B5EF4-FFF2-40B4-BE49-F238E27FC236}">
                <a16:creationId xmlns:a16="http://schemas.microsoft.com/office/drawing/2014/main" id="{69463D1C-9B05-43EC-A369-189F2E542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38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WhitecornerFlower">
            <a:extLst>
              <a:ext uri="{FF2B5EF4-FFF2-40B4-BE49-F238E27FC236}">
                <a16:creationId xmlns:a16="http://schemas.microsoft.com/office/drawing/2014/main" id="{8A2024A9-B9C6-4C23-AD10-4FB267EFE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36">
            <a:extLst>
              <a:ext uri="{FF2B5EF4-FFF2-40B4-BE49-F238E27FC236}">
                <a16:creationId xmlns:a16="http://schemas.microsoft.com/office/drawing/2014/main" id="{4D810434-06A3-417E-A2AD-9D374736B703}"/>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pic>
        <p:nvPicPr>
          <p:cNvPr id="12" name="Em y1913.WAV">
            <a:hlinkClick r:id="" action="ppaction://media"/>
            <a:extLst>
              <a:ext uri="{FF2B5EF4-FFF2-40B4-BE49-F238E27FC236}">
                <a16:creationId xmlns:a16="http://schemas.microsoft.com/office/drawing/2014/main" id="{26D907F6-B962-41D8-AB46-7E4F03270C39}"/>
              </a:ext>
            </a:extLst>
          </p:cNvPr>
          <p:cNvPicPr>
            <a:picLocks noChangeAspect="1" noChangeArrowheads="1"/>
          </p:cNvPicPr>
          <p:nvPr>
            <a:wavAudioFile r:embed="rId1" name="B659719E.WAV"/>
          </p:nvPr>
        </p:nvPicPr>
        <p:blipFill>
          <a:blip r:embed="rId7">
            <a:extLst>
              <a:ext uri="{28A0092B-C50C-407E-A947-70E740481C1C}">
                <a14:useLocalDpi xmlns:a14="http://schemas.microsoft.com/office/drawing/2010/main" val="0"/>
              </a:ext>
            </a:extLst>
          </a:blip>
          <a:srcRect/>
          <a:stretch>
            <a:fillRect/>
          </a:stretch>
        </p:blipFill>
        <p:spPr bwMode="auto">
          <a:xfrm>
            <a:off x="4419600" y="55245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3">
            <a:extLst>
              <a:ext uri="{FF2B5EF4-FFF2-40B4-BE49-F238E27FC236}">
                <a16:creationId xmlns:a16="http://schemas.microsoft.com/office/drawing/2014/main" id="{3B314E39-407C-40C2-B0CB-B40D81B6CB69}"/>
              </a:ext>
            </a:extLst>
          </p:cNvPr>
          <p:cNvSpPr txBox="1">
            <a:spLocks noChangeArrowheads="1"/>
          </p:cNvSpPr>
          <p:nvPr/>
        </p:nvSpPr>
        <p:spPr bwMode="auto">
          <a:xfrm>
            <a:off x="990600" y="4343400"/>
            <a:ext cx="7010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4400"/>
              <a:t>Trang 66</a:t>
            </a:r>
          </a:p>
          <a:p>
            <a:pPr algn="ctr"/>
            <a:r>
              <a:rPr lang="en-US" altLang="vi-VN" sz="4400"/>
              <a:t>Giảm tải -Covid</a:t>
            </a:r>
          </a:p>
        </p:txBody>
      </p:sp>
      <p:pic>
        <p:nvPicPr>
          <p:cNvPr id="19466" name="Picture 2" descr="BAR01">
            <a:extLst>
              <a:ext uri="{FF2B5EF4-FFF2-40B4-BE49-F238E27FC236}">
                <a16:creationId xmlns:a16="http://schemas.microsoft.com/office/drawing/2014/main" id="{F0361962-367C-401C-BCAE-6E63D9CAB0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413" y="-122238"/>
            <a:ext cx="87407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 descr="BAR01">
            <a:extLst>
              <a:ext uri="{FF2B5EF4-FFF2-40B4-BE49-F238E27FC236}">
                <a16:creationId xmlns:a16="http://schemas.microsoft.com/office/drawing/2014/main" id="{59EF01B3-FD92-43AC-B6EB-6518CA0344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 y="6100763"/>
            <a:ext cx="874236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52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537"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9CF00586-1937-4B15-A10A-10604B6C0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 Box 7">
            <a:extLst>
              <a:ext uri="{FF2B5EF4-FFF2-40B4-BE49-F238E27FC236}">
                <a16:creationId xmlns:a16="http://schemas.microsoft.com/office/drawing/2014/main" id="{AC096093-70B9-48B9-8184-E85EE3EF0202}"/>
              </a:ext>
            </a:extLst>
          </p:cNvPr>
          <p:cNvSpPr txBox="1">
            <a:spLocks noChangeArrowheads="1"/>
          </p:cNvSpPr>
          <p:nvPr/>
        </p:nvSpPr>
        <p:spPr bwMode="auto">
          <a:xfrm>
            <a:off x="4114800" y="990600"/>
            <a:ext cx="914400" cy="584200"/>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Mũi</a:t>
            </a:r>
            <a:endParaRPr lang="en-US"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9400" name="Text Box 8">
            <a:extLst>
              <a:ext uri="{FF2B5EF4-FFF2-40B4-BE49-F238E27FC236}">
                <a16:creationId xmlns:a16="http://schemas.microsoft.com/office/drawing/2014/main" id="{A3D8819F-E14F-46CB-B384-705CA7EC757F}"/>
              </a:ext>
            </a:extLst>
          </p:cNvPr>
          <p:cNvSpPr txBox="1">
            <a:spLocks noChangeArrowheads="1"/>
          </p:cNvSpPr>
          <p:nvPr/>
        </p:nvSpPr>
        <p:spPr bwMode="auto">
          <a:xfrm>
            <a:off x="573088" y="4019550"/>
            <a:ext cx="8001000" cy="1200150"/>
          </a:xfrm>
          <a:prstGeom prst="rect">
            <a:avLst/>
          </a:prstGeom>
          <a:noFill/>
          <a:ln w="9525">
            <a:solidFill>
              <a:srgbClr val="FF3300"/>
            </a:solidFill>
            <a:miter lim="800000"/>
            <a:headEnd/>
            <a:tailEnd/>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chỗ</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bộ</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phận</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đầu</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nhọn</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nhô</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ra</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phía</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trước</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59402" name="Picture 10" descr="Mui_mui">
            <a:extLst>
              <a:ext uri="{FF2B5EF4-FFF2-40B4-BE49-F238E27FC236}">
                <a16:creationId xmlns:a16="http://schemas.microsoft.com/office/drawing/2014/main" id="{A8BF2D97-B4D1-433C-B098-E8392FCAB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1182688"/>
            <a:ext cx="18700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Line 12">
            <a:extLst>
              <a:ext uri="{FF2B5EF4-FFF2-40B4-BE49-F238E27FC236}">
                <a16:creationId xmlns:a16="http://schemas.microsoft.com/office/drawing/2014/main" id="{6F7F0724-09E7-4672-9229-FCCAC4269CEE}"/>
              </a:ext>
            </a:extLst>
          </p:cNvPr>
          <p:cNvSpPr>
            <a:spLocks noChangeShapeType="1"/>
          </p:cNvSpPr>
          <p:nvPr/>
        </p:nvSpPr>
        <p:spPr bwMode="auto">
          <a:xfrm flipH="1">
            <a:off x="1695450" y="1524000"/>
            <a:ext cx="2703513" cy="946150"/>
          </a:xfrm>
          <a:prstGeom prst="line">
            <a:avLst/>
          </a:prstGeom>
          <a:noFill/>
          <a:ln w="9525">
            <a:solidFill>
              <a:schemeClr val="tx1"/>
            </a:solidFill>
            <a:round/>
            <a:headEnd/>
            <a:tailEnd type="triangle" w="med" len="med"/>
          </a:ln>
        </p:spPr>
        <p:txBody>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pic>
        <p:nvPicPr>
          <p:cNvPr id="30727" name="Picture 32" descr="bluline[1]">
            <a:extLst>
              <a:ext uri="{FF2B5EF4-FFF2-40B4-BE49-F238E27FC236}">
                <a16:creationId xmlns:a16="http://schemas.microsoft.com/office/drawing/2014/main" id="{9DFB1310-7ABD-4F58-8E92-1C19A2F5D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9050" y="-63500"/>
            <a:ext cx="9144000" cy="1587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34" descr="bluline[1]">
            <a:extLst>
              <a:ext uri="{FF2B5EF4-FFF2-40B4-BE49-F238E27FC236}">
                <a16:creationId xmlns:a16="http://schemas.microsoft.com/office/drawing/2014/main" id="{F4204A34-4B5B-427A-9A4B-DA5538F5B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197015" flipV="1">
            <a:off x="-3305175" y="3314700"/>
            <a:ext cx="6648450" cy="1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35" descr="bluline[1]">
            <a:extLst>
              <a:ext uri="{FF2B5EF4-FFF2-40B4-BE49-F238E27FC236}">
                <a16:creationId xmlns:a16="http://schemas.microsoft.com/office/drawing/2014/main" id="{FE0141AF-7A98-492E-B3F7-EBC815A53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197015" flipV="1">
            <a:off x="5743576" y="3333750"/>
            <a:ext cx="664845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3" descr="bluline[1]">
            <a:extLst>
              <a:ext uri="{FF2B5EF4-FFF2-40B4-BE49-F238E27FC236}">
                <a16:creationId xmlns:a16="http://schemas.microsoft.com/office/drawing/2014/main" id="{443F8C07-74CA-48B3-92EB-CA81D7E9B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9050" y="6699250"/>
            <a:ext cx="91440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thuyền 2">
            <a:extLst>
              <a:ext uri="{FF2B5EF4-FFF2-40B4-BE49-F238E27FC236}">
                <a16:creationId xmlns:a16="http://schemas.microsoft.com/office/drawing/2014/main" id="{BF38EF57-74FA-4098-9EE7-F498BAF66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345" t="9048" r="13792" b="9520"/>
          <a:stretch>
            <a:fillRect/>
          </a:stretch>
        </p:blipFill>
        <p:spPr bwMode="auto">
          <a:xfrm>
            <a:off x="6586538" y="1128713"/>
            <a:ext cx="23828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Line 11">
            <a:extLst>
              <a:ext uri="{FF2B5EF4-FFF2-40B4-BE49-F238E27FC236}">
                <a16:creationId xmlns:a16="http://schemas.microsoft.com/office/drawing/2014/main" id="{0777CF80-4141-44C9-A408-82C190BB88A3}"/>
              </a:ext>
            </a:extLst>
          </p:cNvPr>
          <p:cNvSpPr>
            <a:spLocks noChangeShapeType="1"/>
          </p:cNvSpPr>
          <p:nvPr/>
        </p:nvSpPr>
        <p:spPr bwMode="auto">
          <a:xfrm>
            <a:off x="4724400" y="1524000"/>
            <a:ext cx="3652838" cy="1084263"/>
          </a:xfrm>
          <a:prstGeom prst="line">
            <a:avLst/>
          </a:prstGeom>
          <a:noFill/>
          <a:ln w="9525">
            <a:solidFill>
              <a:schemeClr val="tx1"/>
            </a:solidFill>
            <a:round/>
            <a:headEnd/>
            <a:tailEnd type="triangle" w="med" len="med"/>
          </a:ln>
        </p:spPr>
        <p:txBody>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spd="slow" advTm="124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402"/>
                                        </p:tgtEl>
                                        <p:attrNameLst>
                                          <p:attrName>style.visibility</p:attrName>
                                        </p:attrNameLst>
                                      </p:cBhvr>
                                      <p:to>
                                        <p:strVal val="visible"/>
                                      </p:to>
                                    </p:set>
                                    <p:animEffect transition="in" filter="blinds(horizontal)">
                                      <p:cBhvr>
                                        <p:cTn id="7" dur="500"/>
                                        <p:tgtEl>
                                          <p:spTgt spid="59402"/>
                                        </p:tgtEl>
                                      </p:cBhvr>
                                    </p:animEffect>
                                  </p:childTnLst>
                                </p:cTn>
                              </p:par>
                              <p:par>
                                <p:cTn id="8" presetID="3" presetClass="entr" presetSubtype="10" fill="hold" nodeType="withEffect">
                                  <p:stCondLst>
                                    <p:cond delay="0"/>
                                  </p:stCondLst>
                                  <p:childTnLst>
                                    <p:set>
                                      <p:cBhvr>
                                        <p:cTn id="9" dur="1" fill="hold">
                                          <p:stCondLst>
                                            <p:cond delay="0"/>
                                          </p:stCondLst>
                                        </p:cTn>
                                        <p:tgtEl>
                                          <p:spTgt spid="59403"/>
                                        </p:tgtEl>
                                        <p:attrNameLst>
                                          <p:attrName>style.visibility</p:attrName>
                                        </p:attrNameLst>
                                      </p:cBhvr>
                                      <p:to>
                                        <p:strVal val="visible"/>
                                      </p:to>
                                    </p:set>
                                    <p:animEffect transition="in" filter="blinds(horizontal)">
                                      <p:cBhvr>
                                        <p:cTn id="10" dur="500"/>
                                        <p:tgtEl>
                                          <p:spTgt spid="5940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9399"/>
                                        </p:tgtEl>
                                        <p:attrNameLst>
                                          <p:attrName>style.visibility</p:attrName>
                                        </p:attrNameLst>
                                      </p:cBhvr>
                                      <p:to>
                                        <p:strVal val="visible"/>
                                      </p:to>
                                    </p:set>
                                    <p:animEffect transition="in" filter="blinds(horizontal)">
                                      <p:cBhvr>
                                        <p:cTn id="13" dur="500"/>
                                        <p:tgtEl>
                                          <p:spTgt spid="59399"/>
                                        </p:tgtEl>
                                      </p:cBhvr>
                                    </p:animEffect>
                                  </p:childTnLst>
                                </p:cTn>
                              </p:par>
                              <p:par>
                                <p:cTn id="14" presetID="3" presetClass="entr" presetSubtype="10" fill="hold" nodeType="withEffect">
                                  <p:stCondLst>
                                    <p:cond delay="0"/>
                                  </p:stCondLst>
                                  <p:childTnLst>
                                    <p:set>
                                      <p:cBhvr>
                                        <p:cTn id="15" dur="1" fill="hold">
                                          <p:stCondLst>
                                            <p:cond delay="0"/>
                                          </p:stCondLst>
                                        </p:cTn>
                                        <p:tgtEl>
                                          <p:spTgt spid="59404"/>
                                        </p:tgtEl>
                                        <p:attrNameLst>
                                          <p:attrName>style.visibility</p:attrName>
                                        </p:attrNameLst>
                                      </p:cBhvr>
                                      <p:to>
                                        <p:strVal val="visible"/>
                                      </p:to>
                                    </p:set>
                                    <p:animEffect transition="in" filter="blinds(horizontal)">
                                      <p:cBhvr>
                                        <p:cTn id="16" dur="500"/>
                                        <p:tgtEl>
                                          <p:spTgt spid="59404"/>
                                        </p:tgtEl>
                                      </p:cBhvr>
                                    </p:animEffect>
                                  </p:childTnLst>
                                </p:cTn>
                              </p:par>
                            </p:childTnLst>
                          </p:cTn>
                        </p:par>
                        <p:par>
                          <p:cTn id="17" fill="hold" nodeType="afterGroup">
                            <p:stCondLst>
                              <p:cond delay="500"/>
                            </p:stCondLst>
                            <p:childTnLst>
                              <p:par>
                                <p:cTn id="18" presetID="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9400"/>
                                        </p:tgtEl>
                                        <p:attrNameLst>
                                          <p:attrName>style.visibility</p:attrName>
                                        </p:attrNameLst>
                                      </p:cBhvr>
                                      <p:to>
                                        <p:strVal val="visible"/>
                                      </p:to>
                                    </p:set>
                                    <p:animEffect transition="in" filter="box(in)">
                                      <p:cBhvr>
                                        <p:cTn id="26"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594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5FF1ACB2-6F5B-4002-A97C-A8BEE0048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7">
            <a:extLst>
              <a:ext uri="{FF2B5EF4-FFF2-40B4-BE49-F238E27FC236}">
                <a16:creationId xmlns:a16="http://schemas.microsoft.com/office/drawing/2014/main" id="{F2643F74-F273-45B5-B7BD-2B8F8734DF4F}"/>
              </a:ext>
            </a:extLst>
          </p:cNvPr>
          <p:cNvSpPr txBox="1">
            <a:spLocks noChangeArrowheads="1"/>
          </p:cNvSpPr>
          <p:nvPr/>
        </p:nvSpPr>
        <p:spPr bwMode="auto">
          <a:xfrm>
            <a:off x="4267200" y="685800"/>
            <a:ext cx="762000" cy="519113"/>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Tai</a:t>
            </a:r>
          </a:p>
        </p:txBody>
      </p:sp>
      <p:sp>
        <p:nvSpPr>
          <p:cNvPr id="61448" name="Text Box 8">
            <a:extLst>
              <a:ext uri="{FF2B5EF4-FFF2-40B4-BE49-F238E27FC236}">
                <a16:creationId xmlns:a16="http://schemas.microsoft.com/office/drawing/2014/main" id="{C44B2232-2F76-4D74-9F75-48C037AF8846}"/>
              </a:ext>
            </a:extLst>
          </p:cNvPr>
          <p:cNvSpPr txBox="1">
            <a:spLocks noChangeArrowheads="1"/>
          </p:cNvSpPr>
          <p:nvPr/>
        </p:nvSpPr>
        <p:spPr bwMode="auto">
          <a:xfrm>
            <a:off x="723900" y="4799013"/>
            <a:ext cx="7848600" cy="1200150"/>
          </a:xfrm>
          <a:prstGeom prst="rect">
            <a:avLst/>
          </a:prstGeom>
          <a:noFill/>
          <a:ln w="9525">
            <a:solidFill>
              <a:srgbClr val="FF0000"/>
            </a:solidFill>
            <a:miter lim="800000"/>
            <a:headEnd/>
            <a:tailEnd/>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chỗ</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bộ</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phận</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mọc</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ra</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hai</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bên</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61450" name="Picture 10" descr="55139687-200714104217165">
            <a:extLst>
              <a:ext uri="{FF2B5EF4-FFF2-40B4-BE49-F238E27FC236}">
                <a16:creationId xmlns:a16="http://schemas.microsoft.com/office/drawing/2014/main" id="{55F2EB19-8FE6-488C-93E6-C19DA420B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666875"/>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1" name="Line 11">
            <a:extLst>
              <a:ext uri="{FF2B5EF4-FFF2-40B4-BE49-F238E27FC236}">
                <a16:creationId xmlns:a16="http://schemas.microsoft.com/office/drawing/2014/main" id="{9922C838-29D9-4504-BC99-CA827A02D839}"/>
              </a:ext>
            </a:extLst>
          </p:cNvPr>
          <p:cNvSpPr>
            <a:spLocks noChangeShapeType="1"/>
          </p:cNvSpPr>
          <p:nvPr/>
        </p:nvSpPr>
        <p:spPr bwMode="auto">
          <a:xfrm flipH="1">
            <a:off x="457200" y="1204913"/>
            <a:ext cx="4095750" cy="1419225"/>
          </a:xfrm>
          <a:prstGeom prst="line">
            <a:avLst/>
          </a:prstGeom>
          <a:noFill/>
          <a:ln w="28575">
            <a:solidFill>
              <a:srgbClr val="FF3300"/>
            </a:solidFill>
            <a:round/>
            <a:headEnd/>
            <a:tailEnd type="triangle" w="med" len="med"/>
          </a:ln>
        </p:spPr>
        <p:txBody>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pic>
        <p:nvPicPr>
          <p:cNvPr id="31751" name="Picture 32" descr="bluline[1]">
            <a:extLst>
              <a:ext uri="{FF2B5EF4-FFF2-40B4-BE49-F238E27FC236}">
                <a16:creationId xmlns:a16="http://schemas.microsoft.com/office/drawing/2014/main" id="{6178F99D-FBB9-4293-87A4-0B1BCBA64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9050" y="-63500"/>
            <a:ext cx="9144000" cy="1587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52" name="Picture 34" descr="bluline[1]">
            <a:extLst>
              <a:ext uri="{FF2B5EF4-FFF2-40B4-BE49-F238E27FC236}">
                <a16:creationId xmlns:a16="http://schemas.microsoft.com/office/drawing/2014/main" id="{EC116C1B-B994-496C-8893-21D2206EF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197015" flipV="1">
            <a:off x="-3305175" y="3314700"/>
            <a:ext cx="6648450" cy="1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35" descr="bluline[1]">
            <a:extLst>
              <a:ext uri="{FF2B5EF4-FFF2-40B4-BE49-F238E27FC236}">
                <a16:creationId xmlns:a16="http://schemas.microsoft.com/office/drawing/2014/main" id="{9B6C46CC-BBB7-4079-B98C-E0B82C1F4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197015" flipV="1">
            <a:off x="5743576" y="3333750"/>
            <a:ext cx="664845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33" descr="bluline[1]">
            <a:extLst>
              <a:ext uri="{FF2B5EF4-FFF2-40B4-BE49-F238E27FC236}">
                <a16:creationId xmlns:a16="http://schemas.microsoft.com/office/drawing/2014/main" id="{AB83D091-1F36-47B7-A4AE-0501EE3C1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9050" y="6699250"/>
            <a:ext cx="91440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Kết quả hình ảnh cho cái ấm">
            <a:extLst>
              <a:ext uri="{FF2B5EF4-FFF2-40B4-BE49-F238E27FC236}">
                <a16:creationId xmlns:a16="http://schemas.microsoft.com/office/drawing/2014/main" id="{7C16D4E3-ABA2-436A-B1D9-FF0E9CD38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050" y="2382838"/>
            <a:ext cx="33909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2EC7941C-A55F-448A-A673-900FD906C47A}"/>
              </a:ext>
            </a:extLst>
          </p:cNvPr>
          <p:cNvCxnSpPr>
            <a:cxnSpLocks noChangeShapeType="1"/>
          </p:cNvCxnSpPr>
          <p:nvPr/>
        </p:nvCxnSpPr>
        <p:spPr bwMode="auto">
          <a:xfrm>
            <a:off x="4762500" y="1204913"/>
            <a:ext cx="3924300" cy="168116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spd="slow" advTm="119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450"/>
                                        </p:tgtEl>
                                        <p:attrNameLst>
                                          <p:attrName>style.visibility</p:attrName>
                                        </p:attrNameLst>
                                      </p:cBhvr>
                                      <p:to>
                                        <p:strVal val="visible"/>
                                      </p:to>
                                    </p:set>
                                    <p:animEffect transition="in" filter="blinds(horizontal)">
                                      <p:cBhvr>
                                        <p:cTn id="7" dur="500"/>
                                        <p:tgtEl>
                                          <p:spTgt spid="614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47"/>
                                        </p:tgtEl>
                                        <p:attrNameLst>
                                          <p:attrName>style.visibility</p:attrName>
                                        </p:attrNameLst>
                                      </p:cBhvr>
                                      <p:to>
                                        <p:strVal val="visible"/>
                                      </p:to>
                                    </p:set>
                                    <p:animEffect transition="in" filter="blinds(horizontal)">
                                      <p:cBhvr>
                                        <p:cTn id="10" dur="500"/>
                                        <p:tgtEl>
                                          <p:spTgt spid="61447"/>
                                        </p:tgtEl>
                                      </p:cBhvr>
                                    </p:animEffect>
                                  </p:childTnLst>
                                </p:cTn>
                              </p:par>
                              <p:par>
                                <p:cTn id="11" presetID="3" presetClass="entr" presetSubtype="10" fill="hold" nodeType="withEffect">
                                  <p:stCondLst>
                                    <p:cond delay="0"/>
                                  </p:stCondLst>
                                  <p:childTnLst>
                                    <p:set>
                                      <p:cBhvr>
                                        <p:cTn id="12" dur="1" fill="hold">
                                          <p:stCondLst>
                                            <p:cond delay="0"/>
                                          </p:stCondLst>
                                        </p:cTn>
                                        <p:tgtEl>
                                          <p:spTgt spid="61451"/>
                                        </p:tgtEl>
                                        <p:attrNameLst>
                                          <p:attrName>style.visibility</p:attrName>
                                        </p:attrNameLst>
                                      </p:cBhvr>
                                      <p:to>
                                        <p:strVal val="visible"/>
                                      </p:to>
                                    </p:set>
                                    <p:animEffect transition="in" filter="blinds(horizontal)">
                                      <p:cBhvr>
                                        <p:cTn id="13" dur="500"/>
                                        <p:tgtEl>
                                          <p:spTgt spid="61451"/>
                                        </p:tgtEl>
                                      </p:cBhvr>
                                    </p:animEffect>
                                  </p:childTnLst>
                                </p:cTn>
                              </p:par>
                              <p:par>
                                <p:cTn id="14" presetID="10" presetClass="entr" presetSubtype="0" fill="hold" nodeType="withEffect">
                                  <p:stCondLst>
                                    <p:cond delay="0"/>
                                  </p:stCondLst>
                                  <p:childTnLst>
                                    <p:set>
                                      <p:cBhvr>
                                        <p:cTn id="15" dur="1" fill="hold">
                                          <p:stCondLst>
                                            <p:cond delay="0"/>
                                          </p:stCondLst>
                                        </p:cTn>
                                        <p:tgtEl>
                                          <p:spTgt spid="14347"/>
                                        </p:tgtEl>
                                        <p:attrNameLst>
                                          <p:attrName>style.visibility</p:attrName>
                                        </p:attrNameLst>
                                      </p:cBhvr>
                                      <p:to>
                                        <p:strVal val="visible"/>
                                      </p:to>
                                    </p:set>
                                    <p:animEffect transition="in" filter="fade">
                                      <p:cBhvr>
                                        <p:cTn id="16" dur="500"/>
                                        <p:tgtEl>
                                          <p:spTgt spid="14347"/>
                                        </p:tgtEl>
                                      </p:cBhvr>
                                    </p:animEffect>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61448"/>
                                        </p:tgtEl>
                                        <p:attrNameLst>
                                          <p:attrName>style.visibility</p:attrName>
                                        </p:attrNameLst>
                                      </p:cBhvr>
                                      <p:to>
                                        <p:strVal val="visible"/>
                                      </p:to>
                                    </p:set>
                                    <p:animEffect transition="in" filter="box(in)">
                                      <p:cBhvr>
                                        <p:cTn id="25"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P spid="614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EC0A5660-F149-41FE-981A-F08C2BB0B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13">
            <a:extLst>
              <a:ext uri="{FF2B5EF4-FFF2-40B4-BE49-F238E27FC236}">
                <a16:creationId xmlns:a16="http://schemas.microsoft.com/office/drawing/2014/main" id="{C6EE235C-23F1-404A-B4FC-F68A69005CEB}"/>
              </a:ext>
            </a:extLst>
          </p:cNvPr>
          <p:cNvSpPr txBox="1">
            <a:spLocks noChangeArrowheads="1"/>
          </p:cNvSpPr>
          <p:nvPr/>
        </p:nvSpPr>
        <p:spPr bwMode="auto">
          <a:xfrm>
            <a:off x="-38100" y="179388"/>
            <a:ext cx="9144000" cy="646112"/>
          </a:xfrm>
          <a:prstGeom prst="rect">
            <a:avLst/>
          </a:prstGeom>
          <a:noFill/>
          <a:ln>
            <a:noFill/>
          </a:ln>
        </p:spPr>
        <p:txBody>
          <a:bodyPr lIns="91435" tIns="45718" rIns="91435" bIns="457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GB"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Luyện</a:t>
            </a:r>
            <a:r>
              <a:rPr lang="en-GB"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GB"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GB"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câu</a:t>
            </a:r>
            <a:endParaRPr lang="en-GB" alt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2772" name="Picture 7" descr="sun14[1]">
            <a:extLst>
              <a:ext uri="{FF2B5EF4-FFF2-40B4-BE49-F238E27FC236}">
                <a16:creationId xmlns:a16="http://schemas.microsoft.com/office/drawing/2014/main" id="{F6872B02-6893-437F-A9FE-6C255F6951A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sun14[1]">
            <a:extLst>
              <a:ext uri="{FF2B5EF4-FFF2-40B4-BE49-F238E27FC236}">
                <a16:creationId xmlns:a16="http://schemas.microsoft.com/office/drawing/2014/main" id="{0E1A8BC7-F947-4464-A99B-044F93CD221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7">
            <a:extLst>
              <a:ext uri="{FF2B5EF4-FFF2-40B4-BE49-F238E27FC236}">
                <a16:creationId xmlns:a16="http://schemas.microsoft.com/office/drawing/2014/main" id="{43D2BE39-A4C5-4EE6-B068-FC43ADD31796}"/>
              </a:ext>
            </a:extLst>
          </p:cNvPr>
          <p:cNvSpPr txBox="1">
            <a:spLocks noChangeArrowheads="1"/>
          </p:cNvSpPr>
          <p:nvPr/>
        </p:nvSpPr>
        <p:spPr bwMode="auto">
          <a:xfrm>
            <a:off x="-304800" y="10048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graphicFrame>
        <p:nvGraphicFramePr>
          <p:cNvPr id="3545" name="Group 473">
            <a:extLst>
              <a:ext uri="{FF2B5EF4-FFF2-40B4-BE49-F238E27FC236}">
                <a16:creationId xmlns:a16="http://schemas.microsoft.com/office/drawing/2014/main" id="{34AD4748-A945-4756-9EC7-C1FC3735CCF6}"/>
              </a:ext>
            </a:extLst>
          </p:cNvPr>
          <p:cNvGraphicFramePr>
            <a:graphicFrameLocks noGrp="1"/>
          </p:cNvGraphicFramePr>
          <p:nvPr/>
        </p:nvGraphicFramePr>
        <p:xfrm>
          <a:off x="0" y="1828800"/>
          <a:ext cx="9144000" cy="4530725"/>
        </p:xfrm>
        <a:graphic>
          <a:graphicData uri="http://schemas.openxmlformats.org/drawingml/2006/table">
            <a:tbl>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26750">
                <a:tc rowSpan="2">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altLang="ko-KR" sz="2200" b="1" i="0" u="none" strike="noStrike" cap="none" normalizeH="0" baseline="0" dirty="0" err="1">
                          <a:ln>
                            <a:noFill/>
                          </a:ln>
                          <a:solidFill>
                            <a:srgbClr val="FF0000"/>
                          </a:solidFill>
                          <a:effectLst/>
                          <a:latin typeface="Times New Roman" pitchFamily="18" charset="0"/>
                          <a:ea typeface="Batang" pitchFamily="18" charset="-127"/>
                          <a:cs typeface="Times New Roman" pitchFamily="18" charset="0"/>
                        </a:rPr>
                        <a:t>Nghĩa</a:t>
                      </a:r>
                      <a:r>
                        <a:rPr kumimoji="0" lang="en-US" altLang="ko-KR" sz="2200" b="1" i="0" u="none" strike="noStrike" cap="none" normalizeH="0" baseline="0" dirty="0">
                          <a:ln>
                            <a:noFill/>
                          </a:ln>
                          <a:solidFill>
                            <a:srgbClr val="FF0000"/>
                          </a:solidFill>
                          <a:effectLst/>
                          <a:latin typeface="Times New Roman" pitchFamily="18" charset="0"/>
                          <a:ea typeface="Batang" pitchFamily="18" charset="-127"/>
                          <a:cs typeface="Times New Roman" pitchFamily="18" charset="0"/>
                        </a:rPr>
                        <a:t> </a:t>
                      </a:r>
                      <a:r>
                        <a:rPr kumimoji="0" lang="en-US" altLang="ko-KR" sz="2200" b="1" i="0" u="none" strike="noStrike" cap="none" normalizeH="0" baseline="0" dirty="0" err="1">
                          <a:ln>
                            <a:noFill/>
                          </a:ln>
                          <a:solidFill>
                            <a:srgbClr val="FF0000"/>
                          </a:solidFill>
                          <a:effectLst/>
                          <a:latin typeface="Times New Roman" pitchFamily="18" charset="0"/>
                          <a:ea typeface="Batang" pitchFamily="18" charset="-127"/>
                          <a:cs typeface="Times New Roman" pitchFamily="18" charset="0"/>
                        </a:rPr>
                        <a:t>gốc</a:t>
                      </a:r>
                      <a:endParaRPr kumimoji="0" lang="en-US" altLang="ko-KR" sz="2200" b="1" i="0" u="none" strike="noStrike" cap="none" normalizeH="0" baseline="0" dirty="0">
                        <a:ln>
                          <a:noFill/>
                        </a:ln>
                        <a:solidFill>
                          <a:srgbClr val="FF0000"/>
                        </a:solidFill>
                        <a:effectLst/>
                        <a:latin typeface="Times New Roman" pitchFamily="18"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altLang="ko-KR" sz="2200" b="1" i="0" u="none" strike="noStrike" cap="none" normalizeH="0" baseline="0">
                          <a:ln>
                            <a:noFill/>
                          </a:ln>
                          <a:solidFill>
                            <a:srgbClr val="FF0000"/>
                          </a:solidFill>
                          <a:effectLst/>
                          <a:latin typeface="Times New Roman" pitchFamily="18" charset="0"/>
                          <a:ea typeface="Batang" pitchFamily="18" charset="-127"/>
                          <a:cs typeface="Times New Roman" pitchFamily="18" charset="0"/>
                        </a:rPr>
                        <a:t>Nghĩa chuyển</a:t>
                      </a:r>
                    </a:p>
                  </a:txBody>
                  <a:tcPr marT="45723" marB="45723"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altLang="ko-KR" sz="2200" b="1" i="0" u="none" strike="noStrike" cap="none" normalizeH="0" baseline="0" dirty="0" err="1">
                          <a:ln>
                            <a:noFill/>
                          </a:ln>
                          <a:solidFill>
                            <a:srgbClr val="FF0000"/>
                          </a:solidFill>
                          <a:effectLst/>
                          <a:latin typeface="Times New Roman" pitchFamily="18" charset="0"/>
                          <a:ea typeface="Batang" pitchFamily="18" charset="-127"/>
                          <a:cs typeface="Times New Roman" pitchFamily="18" charset="0"/>
                        </a:rPr>
                        <a:t>Giống</a:t>
                      </a:r>
                      <a:r>
                        <a:rPr kumimoji="0" lang="en-US" altLang="ko-KR" sz="2200" b="1" i="0" u="none" strike="noStrike" cap="none" normalizeH="0" baseline="0" dirty="0">
                          <a:ln>
                            <a:noFill/>
                          </a:ln>
                          <a:solidFill>
                            <a:srgbClr val="FF0000"/>
                          </a:solidFill>
                          <a:effectLst/>
                          <a:latin typeface="Times New Roman" pitchFamily="18" charset="0"/>
                          <a:ea typeface="Batang" pitchFamily="18" charset="-127"/>
                          <a:cs typeface="Times New Roman" pitchFamily="18" charset="0"/>
                        </a:rPr>
                        <a:t> </a:t>
                      </a:r>
                      <a:r>
                        <a:rPr kumimoji="0" lang="en-US" altLang="ko-KR" sz="2200" b="1" i="0" u="none" strike="noStrike" cap="none" normalizeH="0" baseline="0" dirty="0" err="1">
                          <a:ln>
                            <a:noFill/>
                          </a:ln>
                          <a:solidFill>
                            <a:srgbClr val="FF0000"/>
                          </a:solidFill>
                          <a:effectLst/>
                          <a:latin typeface="Times New Roman" pitchFamily="18" charset="0"/>
                          <a:ea typeface="Batang" pitchFamily="18" charset="-127"/>
                          <a:cs typeface="Times New Roman" pitchFamily="18" charset="0"/>
                        </a:rPr>
                        <a:t>nhau</a:t>
                      </a:r>
                      <a:endParaRPr kumimoji="0" lang="en-US" altLang="ko-KR" sz="2200" b="1" i="0" u="none" strike="noStrike" cap="none" normalizeH="0" baseline="0" dirty="0">
                        <a:ln>
                          <a:noFill/>
                        </a:ln>
                        <a:solidFill>
                          <a:srgbClr val="FF0000"/>
                        </a:solidFill>
                        <a:effectLst/>
                        <a:latin typeface="Times New Roman" pitchFamily="18"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altLang="ko-KR" sz="2200" b="1" i="0" u="none" strike="noStrike" cap="none" normalizeH="0" baseline="0">
                          <a:ln>
                            <a:noFill/>
                          </a:ln>
                          <a:solidFill>
                            <a:srgbClr val="FF0000"/>
                          </a:solidFill>
                          <a:effectLst/>
                          <a:latin typeface="Times New Roman" pitchFamily="18" charset="0"/>
                          <a:ea typeface="Batang" pitchFamily="18" charset="-127"/>
                          <a:cs typeface="Times New Roman" pitchFamily="18" charset="0"/>
                        </a:rPr>
                        <a:t>Khác nhau</a:t>
                      </a:r>
                    </a:p>
                  </a:txBody>
                  <a:tcPr marT="45723" marB="45723"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hMerge="1">
                  <a:txBody>
                    <a:bodyPr/>
                    <a:lstStyle/>
                    <a:p>
                      <a:endParaRPr lang="vi-VN"/>
                    </a:p>
                  </a:txBody>
                  <a:tcPr/>
                </a:tc>
                <a:extLst>
                  <a:ext uri="{0D108BD9-81ED-4DB2-BD59-A6C34878D82A}">
                    <a16:rowId xmlns:a16="http://schemas.microsoft.com/office/drawing/2014/main" val="10000"/>
                  </a:ext>
                </a:extLst>
              </a:tr>
              <a:tr h="447706">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altLang="ko-KR" sz="2200" b="1" i="0" u="none" strike="noStrike" cap="none" normalizeH="0" baseline="0" dirty="0" err="1">
                          <a:ln>
                            <a:noFill/>
                          </a:ln>
                          <a:solidFill>
                            <a:srgbClr val="C00000"/>
                          </a:solidFill>
                          <a:effectLst/>
                          <a:latin typeface="Times New Roman" pitchFamily="18" charset="0"/>
                          <a:ea typeface="Batang" pitchFamily="18" charset="-127"/>
                          <a:cs typeface="Times New Roman" pitchFamily="18" charset="0"/>
                        </a:rPr>
                        <a:t>Nghĩa</a:t>
                      </a:r>
                      <a:r>
                        <a:rPr kumimoji="0" lang="en-US" altLang="ko-KR" sz="2200" b="1" i="0" u="none" strike="noStrike" cap="none" normalizeH="0" baseline="0" dirty="0">
                          <a:ln>
                            <a:noFill/>
                          </a:ln>
                          <a:solidFill>
                            <a:srgbClr val="C00000"/>
                          </a:solidFill>
                          <a:effectLst/>
                          <a:latin typeface="Times New Roman" pitchFamily="18" charset="0"/>
                          <a:ea typeface="Batang" pitchFamily="18" charset="-127"/>
                          <a:cs typeface="Times New Roman" pitchFamily="18" charset="0"/>
                        </a:rPr>
                        <a:t> </a:t>
                      </a:r>
                      <a:r>
                        <a:rPr kumimoji="0" lang="en-US" altLang="ko-KR" sz="2200" b="1" i="0" u="none" strike="noStrike" cap="none" normalizeH="0" baseline="0" dirty="0" err="1">
                          <a:ln>
                            <a:noFill/>
                          </a:ln>
                          <a:solidFill>
                            <a:srgbClr val="C00000"/>
                          </a:solidFill>
                          <a:effectLst/>
                          <a:latin typeface="Times New Roman" pitchFamily="18" charset="0"/>
                          <a:ea typeface="Batang" pitchFamily="18" charset="-127"/>
                          <a:cs typeface="Times New Roman" pitchFamily="18" charset="0"/>
                        </a:rPr>
                        <a:t>gốc</a:t>
                      </a:r>
                      <a:endParaRPr kumimoji="0" lang="en-US" altLang="ko-KR" sz="2200" b="1" i="0" u="none" strike="noStrike" cap="none" normalizeH="0" baseline="0" dirty="0">
                        <a:ln>
                          <a:noFill/>
                        </a:ln>
                        <a:solidFill>
                          <a:srgbClr val="C00000"/>
                        </a:solidFill>
                        <a:effectLst/>
                        <a:latin typeface="Times New Roman" pitchFamily="18"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altLang="ko-KR" sz="2200" b="1" i="0" u="none" strike="noStrike" cap="none" normalizeH="0" baseline="0" dirty="0" err="1">
                          <a:ln>
                            <a:noFill/>
                          </a:ln>
                          <a:solidFill>
                            <a:srgbClr val="C00000"/>
                          </a:solidFill>
                          <a:effectLst/>
                          <a:latin typeface="Times New Roman" pitchFamily="18" charset="0"/>
                          <a:ea typeface="Batang" pitchFamily="18" charset="-127"/>
                          <a:cs typeface="Times New Roman" pitchFamily="18" charset="0"/>
                        </a:rPr>
                        <a:t>Nghĩa</a:t>
                      </a:r>
                      <a:r>
                        <a:rPr kumimoji="0" lang="en-US" altLang="ko-KR" sz="2200" b="1" i="0" u="none" strike="noStrike" cap="none" normalizeH="0" baseline="0" dirty="0">
                          <a:ln>
                            <a:noFill/>
                          </a:ln>
                          <a:solidFill>
                            <a:srgbClr val="C00000"/>
                          </a:solidFill>
                          <a:effectLst/>
                          <a:latin typeface="Times New Roman" pitchFamily="18" charset="0"/>
                          <a:ea typeface="Batang" pitchFamily="18" charset="-127"/>
                          <a:cs typeface="Times New Roman" pitchFamily="18" charset="0"/>
                        </a:rPr>
                        <a:t> </a:t>
                      </a:r>
                      <a:r>
                        <a:rPr kumimoji="0" lang="en-US" altLang="ko-KR" sz="2200" b="1" i="0" u="none" strike="noStrike" cap="none" normalizeH="0" baseline="0" dirty="0" err="1">
                          <a:ln>
                            <a:noFill/>
                          </a:ln>
                          <a:solidFill>
                            <a:srgbClr val="C00000"/>
                          </a:solidFill>
                          <a:effectLst/>
                          <a:latin typeface="Times New Roman" pitchFamily="18" charset="0"/>
                          <a:ea typeface="Batang" pitchFamily="18" charset="-127"/>
                          <a:cs typeface="Times New Roman" pitchFamily="18" charset="0"/>
                        </a:rPr>
                        <a:t>chuyển</a:t>
                      </a:r>
                      <a:endParaRPr kumimoji="0" lang="en-US" altLang="ko-KR" sz="2200" b="1" i="0" u="none" strike="noStrike" cap="none" normalizeH="0" baseline="0" dirty="0">
                        <a:ln>
                          <a:noFill/>
                        </a:ln>
                        <a:solidFill>
                          <a:srgbClr val="C00000"/>
                        </a:solidFill>
                        <a:effectLst/>
                        <a:latin typeface="Times New Roman" pitchFamily="18" charset="0"/>
                        <a:ea typeface="Batang" pitchFamily="18" charset="-127"/>
                        <a:cs typeface="Times New Roman" pitchFamily="18" charset="0"/>
                      </a:endParaRPr>
                    </a:p>
                  </a:txBody>
                  <a:tcPr marT="45723" marB="45723"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extLst>
                  <a:ext uri="{0D108BD9-81ED-4DB2-BD59-A6C34878D82A}">
                    <a16:rowId xmlns:a16="http://schemas.microsoft.com/office/drawing/2014/main" val="10001"/>
                  </a:ext>
                </a:extLst>
              </a:tr>
              <a:tr h="121769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dirty="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extLst>
                  <a:ext uri="{0D108BD9-81ED-4DB2-BD59-A6C34878D82A}">
                    <a16:rowId xmlns:a16="http://schemas.microsoft.com/office/drawing/2014/main" val="10002"/>
                  </a:ext>
                </a:extLst>
              </a:tr>
              <a:tr h="12192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extLst>
                  <a:ext uri="{0D108BD9-81ED-4DB2-BD59-A6C34878D82A}">
                    <a16:rowId xmlns:a16="http://schemas.microsoft.com/office/drawing/2014/main" val="10003"/>
                  </a:ext>
                </a:extLst>
              </a:tr>
              <a:tr h="12192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dirty="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dirty="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1" i="0" u="none" strike="noStrike" cap="none" normalizeH="0" baseline="0" dirty="0">
                        <a:ln>
                          <a:noFill/>
                        </a:ln>
                        <a:solidFill>
                          <a:srgbClr val="008000"/>
                        </a:solidFill>
                        <a:effectLst/>
                        <a:latin typeface="Times New Roman" pitchFamily="18" charset="0"/>
                        <a:cs typeface="Times New Roman" pitchFamily="18" charset="0"/>
                      </a:endParaRPr>
                    </a:p>
                  </a:txBody>
                  <a:tcPr marT="45723" marB="45723"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533" name="Picture 4" descr="hàm răng">
            <a:extLst>
              <a:ext uri="{FF2B5EF4-FFF2-40B4-BE49-F238E27FC236}">
                <a16:creationId xmlns:a16="http://schemas.microsoft.com/office/drawing/2014/main" id="{1BC4FACB-0C40-41AC-88A8-AB3710266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7000"/>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4" name="Picture 9" descr="cào 1">
            <a:extLst>
              <a:ext uri="{FF2B5EF4-FFF2-40B4-BE49-F238E27FC236}">
                <a16:creationId xmlns:a16="http://schemas.microsoft.com/office/drawing/2014/main" id="{136DA617-AC77-4889-AA59-4A5539CE5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66700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5" name="Picture 8" descr="mũi 2">
            <a:extLst>
              <a:ext uri="{FF2B5EF4-FFF2-40B4-BE49-F238E27FC236}">
                <a16:creationId xmlns:a16="http://schemas.microsoft.com/office/drawing/2014/main" id="{0859D519-AEBC-4F11-8AAC-F6B307418C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1502"/>
          <a:stretch>
            <a:fillRect/>
          </a:stretch>
        </p:blipFill>
        <p:spPr bwMode="auto">
          <a:xfrm>
            <a:off x="228600" y="3962400"/>
            <a:ext cx="12954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6" name="Picture 10" descr="thuyền 2">
            <a:extLst>
              <a:ext uri="{FF2B5EF4-FFF2-40B4-BE49-F238E27FC236}">
                <a16:creationId xmlns:a16="http://schemas.microsoft.com/office/drawing/2014/main" id="{862374FE-7908-4281-9C32-6BBC141681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0345" t="9048" r="13792" b="9520"/>
          <a:stretch>
            <a:fillRect/>
          </a:stretch>
        </p:blipFill>
        <p:spPr bwMode="auto">
          <a:xfrm>
            <a:off x="1698625" y="3962400"/>
            <a:ext cx="17843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7" name="Picture 16" descr="D:\Documents\Hong Diep document\Anh tu lieu\b1.gif">
            <a:extLst>
              <a:ext uri="{FF2B5EF4-FFF2-40B4-BE49-F238E27FC236}">
                <a16:creationId xmlns:a16="http://schemas.microsoft.com/office/drawing/2014/main" id="{D14D0442-B30B-4A85-9A8C-3736B706C4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5181600"/>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8" name="Picture 2" descr="Hình ảnh có liên quan">
            <a:extLst>
              <a:ext uri="{FF2B5EF4-FFF2-40B4-BE49-F238E27FC236}">
                <a16:creationId xmlns:a16="http://schemas.microsoft.com/office/drawing/2014/main" id="{3918B0FF-82DB-4EED-8E72-4E0398E155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181600"/>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9" name="Text Box 467">
            <a:extLst>
              <a:ext uri="{FF2B5EF4-FFF2-40B4-BE49-F238E27FC236}">
                <a16:creationId xmlns:a16="http://schemas.microsoft.com/office/drawing/2014/main" id="{176ABADA-99D7-4FC3-A796-94DC73AAC8F6}"/>
              </a:ext>
            </a:extLst>
          </p:cNvPr>
          <p:cNvSpPr txBox="1">
            <a:spLocks noChangeArrowheads="1"/>
          </p:cNvSpPr>
          <p:nvPr/>
        </p:nvSpPr>
        <p:spPr bwMode="auto">
          <a:xfrm>
            <a:off x="3505200" y="2743200"/>
            <a:ext cx="2362200" cy="1006475"/>
          </a:xfrm>
          <a:prstGeom prst="rect">
            <a:avLst/>
          </a:prstGeom>
          <a:noFill/>
          <a:ln>
            <a:noFill/>
          </a:ln>
          <a:effectLst/>
        </p:spPr>
        <p:txBody>
          <a:bodyPr>
            <a:spAutoFit/>
          </a:bodyPr>
          <a:lstStyle/>
          <a:p>
            <a:pPr eaLnBrk="1" hangingPunct="1">
              <a:spcBef>
                <a:spcPct val="50000"/>
              </a:spcBef>
              <a:defRPr/>
            </a:pPr>
            <a:r>
              <a:rPr lang="vi-VN" sz="2000" b="1" dirty="0">
                <a:solidFill>
                  <a:srgbClr val="0000FF"/>
                </a:solidFill>
                <a:effectLst>
                  <a:outerShdw blurRad="38100" dist="38100" dir="2700000" algn="tl">
                    <a:srgbClr val="C0C0C0"/>
                  </a:outerShdw>
                </a:effectLst>
                <a:latin typeface="Times New Roman"/>
                <a:cs typeface="Times New Roman" pitchFamily="18" charset="0"/>
              </a:rPr>
              <a:t>c</a:t>
            </a:r>
            <a:r>
              <a:rPr lang="en-US" sz="2000" b="1" dirty="0" err="1">
                <a:solidFill>
                  <a:srgbClr val="0000FF"/>
                </a:solidFill>
                <a:effectLst>
                  <a:outerShdw blurRad="38100" dist="38100" dir="2700000" algn="tl">
                    <a:srgbClr val="C0C0C0"/>
                  </a:outerShdw>
                </a:effectLst>
                <a:latin typeface="Times New Roman"/>
                <a:cs typeface="Times New Roman" pitchFamily="18" charset="0"/>
              </a:rPr>
              <a:t>ùng</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chỉ</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vật</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sắc</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nhọn</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sắp</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đều</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nhau</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thành</a:t>
            </a:r>
            <a:r>
              <a:rPr lang="en-US" sz="2000" b="1" dirty="0">
                <a:solidFill>
                  <a:srgbClr val="0000FF"/>
                </a:solidFill>
                <a:effectLst>
                  <a:outerShdw blurRad="38100" dist="38100" dir="2700000" algn="tl">
                    <a:srgbClr val="C0C0C0"/>
                  </a:outerShdw>
                </a:effectLst>
                <a:latin typeface="Times New Roman"/>
                <a:cs typeface="Times New Roman" pitchFamily="18" charset="0"/>
              </a:rPr>
              <a:t> </a:t>
            </a:r>
            <a:r>
              <a:rPr lang="en-US" sz="2000" b="1" dirty="0" err="1">
                <a:solidFill>
                  <a:srgbClr val="0000FF"/>
                </a:solidFill>
                <a:effectLst>
                  <a:outerShdw blurRad="38100" dist="38100" dir="2700000" algn="tl">
                    <a:srgbClr val="C0C0C0"/>
                  </a:outerShdw>
                </a:effectLst>
                <a:latin typeface="Times New Roman"/>
                <a:cs typeface="Times New Roman" pitchFamily="18" charset="0"/>
              </a:rPr>
              <a:t>hàng</a:t>
            </a:r>
            <a:endParaRPr lang="en-US" sz="2000" dirty="0">
              <a:solidFill>
                <a:srgbClr val="0000FF"/>
              </a:solidFill>
              <a:effectLst>
                <a:outerShdw blurRad="38100" dist="38100" dir="2700000" algn="tl">
                  <a:srgbClr val="C0C0C0"/>
                </a:outerShdw>
              </a:effectLst>
              <a:latin typeface="Times New Roman"/>
              <a:cs typeface="Times New Roman" pitchFamily="18" charset="0"/>
            </a:endParaRPr>
          </a:p>
        </p:txBody>
      </p:sp>
      <p:sp>
        <p:nvSpPr>
          <p:cNvPr id="3543" name="Text Box 471">
            <a:extLst>
              <a:ext uri="{FF2B5EF4-FFF2-40B4-BE49-F238E27FC236}">
                <a16:creationId xmlns:a16="http://schemas.microsoft.com/office/drawing/2014/main" id="{AA617D48-C574-47E5-A791-187E163375A7}"/>
              </a:ext>
            </a:extLst>
          </p:cNvPr>
          <p:cNvSpPr txBox="1">
            <a:spLocks noChangeArrowheads="1"/>
          </p:cNvSpPr>
          <p:nvPr/>
        </p:nvSpPr>
        <p:spPr bwMode="auto">
          <a:xfrm>
            <a:off x="3581400" y="4038600"/>
            <a:ext cx="2286000" cy="1016000"/>
          </a:xfrm>
          <a:prstGeom prst="rect">
            <a:avLst/>
          </a:prstGeom>
          <a:noFill/>
          <a:ln>
            <a:noFill/>
          </a:ln>
          <a:effectLst/>
        </p:spPr>
        <p:txBody>
          <a:bodyPr>
            <a:spAutoFit/>
          </a:bodyPr>
          <a:lstStyle/>
          <a:p>
            <a:pPr eaLnBrk="1" hangingPunct="1">
              <a:spcBef>
                <a:spcPct val="50000"/>
              </a:spcBef>
              <a:defRPr/>
            </a:pPr>
            <a:r>
              <a:rPr lang="vi-VN" sz="2000" b="1" dirty="0">
                <a:solidFill>
                  <a:srgbClr val="0000FF"/>
                </a:solidFill>
                <a:latin typeface="Times New Roman"/>
                <a:cs typeface="Times New Roman" pitchFamily="18" charset="0"/>
              </a:rPr>
              <a:t>c</a:t>
            </a:r>
            <a:r>
              <a:rPr lang="en-US" sz="2000" b="1" dirty="0" err="1">
                <a:solidFill>
                  <a:srgbClr val="0000FF"/>
                </a:solidFill>
                <a:latin typeface="Times New Roman"/>
                <a:cs typeface="Times New Roman" pitchFamily="18" charset="0"/>
              </a:rPr>
              <a:t>ùng</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chỉ</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một</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bộ</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phận</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có</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đầu</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nhọn</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nhô</a:t>
            </a:r>
            <a:r>
              <a:rPr lang="en-US" sz="2000" b="1" dirty="0">
                <a:solidFill>
                  <a:srgbClr val="0000FF"/>
                </a:solidFill>
                <a:latin typeface="Times New Roman"/>
                <a:cs typeface="Times New Roman" pitchFamily="18" charset="0"/>
              </a:rPr>
              <a:t> ra </a:t>
            </a:r>
            <a:r>
              <a:rPr lang="en-US" sz="2000" b="1" dirty="0" err="1">
                <a:solidFill>
                  <a:srgbClr val="0000FF"/>
                </a:solidFill>
                <a:latin typeface="Times New Roman"/>
                <a:cs typeface="Times New Roman" pitchFamily="18" charset="0"/>
              </a:rPr>
              <a:t>phía</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trước</a:t>
            </a:r>
            <a:endParaRPr lang="en-US" sz="2000" b="1" dirty="0">
              <a:solidFill>
                <a:srgbClr val="0000FF"/>
              </a:solidFill>
              <a:effectLst>
                <a:outerShdw blurRad="38100" dist="38100" dir="2700000" algn="tl">
                  <a:srgbClr val="C0C0C0"/>
                </a:outerShdw>
              </a:effectLst>
              <a:latin typeface="Times New Roman"/>
              <a:cs typeface="Times New Roman" pitchFamily="18" charset="0"/>
            </a:endParaRPr>
          </a:p>
        </p:txBody>
      </p:sp>
      <p:sp>
        <p:nvSpPr>
          <p:cNvPr id="3544" name="Text Box 472">
            <a:extLst>
              <a:ext uri="{FF2B5EF4-FFF2-40B4-BE49-F238E27FC236}">
                <a16:creationId xmlns:a16="http://schemas.microsoft.com/office/drawing/2014/main" id="{D713CC58-69CF-4E8D-8F41-2EFFCEA1098D}"/>
              </a:ext>
            </a:extLst>
          </p:cNvPr>
          <p:cNvSpPr txBox="1">
            <a:spLocks noChangeArrowheads="1"/>
          </p:cNvSpPr>
          <p:nvPr/>
        </p:nvSpPr>
        <p:spPr bwMode="auto">
          <a:xfrm>
            <a:off x="3567113" y="5232400"/>
            <a:ext cx="2438400" cy="1016000"/>
          </a:xfrm>
          <a:prstGeom prst="rect">
            <a:avLst/>
          </a:prstGeom>
          <a:noFill/>
          <a:ln>
            <a:noFill/>
          </a:ln>
          <a:effectLst/>
        </p:spPr>
        <p:txBody>
          <a:bodyPr>
            <a:spAutoFit/>
          </a:bodyPr>
          <a:lstStyle/>
          <a:p>
            <a:pPr eaLnBrk="1" hangingPunct="1">
              <a:spcBef>
                <a:spcPct val="50000"/>
              </a:spcBef>
              <a:defRPr/>
            </a:pPr>
            <a:r>
              <a:rPr lang="vi-VN" sz="2000" b="1" dirty="0">
                <a:solidFill>
                  <a:srgbClr val="0000FF"/>
                </a:solidFill>
                <a:latin typeface="Times New Roman"/>
                <a:cs typeface="Times New Roman" pitchFamily="18" charset="0"/>
              </a:rPr>
              <a:t>c</a:t>
            </a:r>
            <a:r>
              <a:rPr lang="en-US" sz="2000" b="1" dirty="0" err="1">
                <a:solidFill>
                  <a:srgbClr val="0000FF"/>
                </a:solidFill>
                <a:latin typeface="Times New Roman"/>
                <a:cs typeface="Times New Roman" pitchFamily="18" charset="0"/>
              </a:rPr>
              <a:t>ùng</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chỉ</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một</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bộ</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phận</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mọc</a:t>
            </a:r>
            <a:r>
              <a:rPr lang="en-US" sz="2000" b="1" dirty="0">
                <a:solidFill>
                  <a:srgbClr val="0000FF"/>
                </a:solidFill>
                <a:latin typeface="Times New Roman"/>
                <a:cs typeface="Times New Roman" pitchFamily="18" charset="0"/>
              </a:rPr>
              <a:t> ra ở </a:t>
            </a:r>
            <a:r>
              <a:rPr lang="en-US" sz="2000" b="1" dirty="0" err="1">
                <a:solidFill>
                  <a:srgbClr val="0000FF"/>
                </a:solidFill>
                <a:latin typeface="Times New Roman"/>
                <a:cs typeface="Times New Roman" pitchFamily="18" charset="0"/>
              </a:rPr>
              <a:t>hai</a:t>
            </a:r>
            <a:r>
              <a:rPr lang="en-US" sz="2000" b="1" dirty="0">
                <a:solidFill>
                  <a:srgbClr val="0000FF"/>
                </a:solidFill>
                <a:latin typeface="Times New Roman"/>
                <a:cs typeface="Times New Roman" pitchFamily="18" charset="0"/>
              </a:rPr>
              <a:t> </a:t>
            </a:r>
            <a:r>
              <a:rPr lang="en-US" sz="2000" b="1" dirty="0" err="1">
                <a:solidFill>
                  <a:srgbClr val="0000FF"/>
                </a:solidFill>
                <a:latin typeface="Times New Roman"/>
                <a:cs typeface="Times New Roman" pitchFamily="18" charset="0"/>
              </a:rPr>
              <a:t>bên</a:t>
            </a:r>
            <a:endParaRPr lang="en-US" sz="2000" b="1" dirty="0">
              <a:solidFill>
                <a:srgbClr val="0000FF"/>
              </a:solidFill>
              <a:effectLst>
                <a:outerShdw blurRad="38100" dist="38100" dir="2700000" algn="tl">
                  <a:srgbClr val="C0C0C0"/>
                </a:outerShdw>
              </a:effectLst>
              <a:latin typeface="Times New Roman"/>
              <a:cs typeface="Times New Roman" pitchFamily="18" charset="0"/>
            </a:endParaRPr>
          </a:p>
        </p:txBody>
      </p:sp>
      <p:sp>
        <p:nvSpPr>
          <p:cNvPr id="3546" name="Text Box 474">
            <a:extLst>
              <a:ext uri="{FF2B5EF4-FFF2-40B4-BE49-F238E27FC236}">
                <a16:creationId xmlns:a16="http://schemas.microsoft.com/office/drawing/2014/main" id="{8170B69D-400A-4555-B7F8-4B62901EC544}"/>
              </a:ext>
            </a:extLst>
          </p:cNvPr>
          <p:cNvSpPr txBox="1">
            <a:spLocks noChangeArrowheads="1"/>
          </p:cNvSpPr>
          <p:nvPr/>
        </p:nvSpPr>
        <p:spPr bwMode="auto">
          <a:xfrm>
            <a:off x="5943600" y="2819400"/>
            <a:ext cx="1447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vi-VN" altLang="en-US" sz="2000" b="1">
                <a:solidFill>
                  <a:srgbClr val="000066"/>
                </a:solidFill>
                <a:latin typeface="Times New Roman" panose="02020603050405020304" pitchFamily="18" charset="0"/>
                <a:cs typeface="Times New Roman" panose="02020603050405020304" pitchFamily="18" charset="0"/>
              </a:rPr>
              <a:t>d</a:t>
            </a:r>
            <a:r>
              <a:rPr lang="en-US" altLang="en-US" sz="2000" b="1">
                <a:solidFill>
                  <a:srgbClr val="000066"/>
                </a:solidFill>
                <a:latin typeface="Times New Roman" panose="02020603050405020304" pitchFamily="18" charset="0"/>
                <a:cs typeface="Times New Roman" panose="02020603050405020304" pitchFamily="18" charset="0"/>
              </a:rPr>
              <a:t>ùng để nhai thức ăn</a:t>
            </a:r>
          </a:p>
        </p:txBody>
      </p:sp>
      <p:sp>
        <p:nvSpPr>
          <p:cNvPr id="3547" name="Text Box 475">
            <a:extLst>
              <a:ext uri="{FF2B5EF4-FFF2-40B4-BE49-F238E27FC236}">
                <a16:creationId xmlns:a16="http://schemas.microsoft.com/office/drawing/2014/main" id="{0FCE84BD-42CE-49D5-BC2A-ADCF5F91E195}"/>
              </a:ext>
            </a:extLst>
          </p:cNvPr>
          <p:cNvSpPr txBox="1">
            <a:spLocks noChangeArrowheads="1"/>
          </p:cNvSpPr>
          <p:nvPr/>
        </p:nvSpPr>
        <p:spPr bwMode="auto">
          <a:xfrm>
            <a:off x="7467600" y="2819400"/>
            <a:ext cx="167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vi-VN" altLang="en-US" sz="2000" b="1">
                <a:solidFill>
                  <a:srgbClr val="0000FF"/>
                </a:solidFill>
                <a:latin typeface="Times New Roman" panose="02020603050405020304" pitchFamily="18" charset="0"/>
                <a:cs typeface="Times New Roman" panose="02020603050405020304" pitchFamily="18" charset="0"/>
              </a:rPr>
              <a:t>d</a:t>
            </a:r>
            <a:r>
              <a:rPr lang="en-US" altLang="en-US" sz="2000" b="1">
                <a:solidFill>
                  <a:srgbClr val="0000FF"/>
                </a:solidFill>
                <a:latin typeface="Times New Roman" panose="02020603050405020304" pitchFamily="18" charset="0"/>
                <a:cs typeface="Times New Roman" panose="02020603050405020304" pitchFamily="18" charset="0"/>
              </a:rPr>
              <a:t>ùng để thu </a:t>
            </a:r>
            <a:r>
              <a:rPr lang="vi-VN" altLang="en-US" sz="2000" b="1">
                <a:solidFill>
                  <a:srgbClr val="0000FF"/>
                </a:solidFill>
                <a:latin typeface="Times New Roman" panose="02020603050405020304" pitchFamily="18" charset="0"/>
                <a:cs typeface="Times New Roman" panose="02020603050405020304" pitchFamily="18" charset="0"/>
              </a:rPr>
              <a:t>gom, làm tơi đất</a:t>
            </a:r>
            <a:endParaRPr lang="en-US" altLang="en-US" sz="2000" b="1">
              <a:solidFill>
                <a:srgbClr val="0000FF"/>
              </a:solidFill>
              <a:latin typeface="Times New Roman" panose="02020603050405020304" pitchFamily="18" charset="0"/>
              <a:cs typeface="Times New Roman" panose="02020603050405020304" pitchFamily="18" charset="0"/>
            </a:endParaRPr>
          </a:p>
        </p:txBody>
      </p:sp>
      <p:sp>
        <p:nvSpPr>
          <p:cNvPr id="3548" name="Text Box 476">
            <a:extLst>
              <a:ext uri="{FF2B5EF4-FFF2-40B4-BE49-F238E27FC236}">
                <a16:creationId xmlns:a16="http://schemas.microsoft.com/office/drawing/2014/main" id="{D11F83DC-B08A-4646-97B4-9AEB47640844}"/>
              </a:ext>
            </a:extLst>
          </p:cNvPr>
          <p:cNvSpPr txBox="1">
            <a:spLocks noChangeArrowheads="1"/>
          </p:cNvSpPr>
          <p:nvPr/>
        </p:nvSpPr>
        <p:spPr bwMode="auto">
          <a:xfrm>
            <a:off x="5943600" y="4114800"/>
            <a:ext cx="129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vi-VN" altLang="en-US" sz="2000" b="1">
                <a:solidFill>
                  <a:srgbClr val="000066"/>
                </a:solidFill>
                <a:latin typeface="Times New Roman" panose="02020603050405020304" pitchFamily="18" charset="0"/>
                <a:cs typeface="Times New Roman" panose="02020603050405020304" pitchFamily="18" charset="0"/>
              </a:rPr>
              <a:t>d</a:t>
            </a:r>
            <a:r>
              <a:rPr lang="en-US" altLang="en-US" sz="2000" b="1">
                <a:solidFill>
                  <a:srgbClr val="000066"/>
                </a:solidFill>
                <a:latin typeface="Times New Roman" panose="02020603050405020304" pitchFamily="18" charset="0"/>
                <a:cs typeface="Times New Roman" panose="02020603050405020304" pitchFamily="18" charset="0"/>
              </a:rPr>
              <a:t>ùng để thở, ngửi</a:t>
            </a:r>
          </a:p>
        </p:txBody>
      </p:sp>
      <p:sp>
        <p:nvSpPr>
          <p:cNvPr id="3549" name="Text Box 477">
            <a:extLst>
              <a:ext uri="{FF2B5EF4-FFF2-40B4-BE49-F238E27FC236}">
                <a16:creationId xmlns:a16="http://schemas.microsoft.com/office/drawing/2014/main" id="{CFC27295-860C-4494-BACB-0E9C0B28C03B}"/>
              </a:ext>
            </a:extLst>
          </p:cNvPr>
          <p:cNvSpPr txBox="1">
            <a:spLocks noChangeArrowheads="1"/>
          </p:cNvSpPr>
          <p:nvPr/>
        </p:nvSpPr>
        <p:spPr bwMode="auto">
          <a:xfrm>
            <a:off x="7467600" y="4114800"/>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vi-VN" altLang="en-US" sz="2000" b="1">
                <a:solidFill>
                  <a:srgbClr val="0000FF"/>
                </a:solidFill>
                <a:latin typeface="Times New Roman" panose="02020603050405020304" pitchFamily="18" charset="0"/>
                <a:cs typeface="Times New Roman" panose="02020603050405020304" pitchFamily="18" charset="0"/>
              </a:rPr>
              <a:t>dùng để rẽ nước</a:t>
            </a:r>
            <a:endParaRPr lang="en-US" altLang="en-US" sz="2000" b="1">
              <a:solidFill>
                <a:srgbClr val="0000FF"/>
              </a:solidFill>
              <a:latin typeface="Times New Roman" panose="02020603050405020304" pitchFamily="18" charset="0"/>
              <a:cs typeface="Times New Roman" panose="02020603050405020304" pitchFamily="18" charset="0"/>
            </a:endParaRPr>
          </a:p>
        </p:txBody>
      </p:sp>
      <p:sp>
        <p:nvSpPr>
          <p:cNvPr id="3550" name="Text Box 478">
            <a:extLst>
              <a:ext uri="{FF2B5EF4-FFF2-40B4-BE49-F238E27FC236}">
                <a16:creationId xmlns:a16="http://schemas.microsoft.com/office/drawing/2014/main" id="{97812A07-8DDE-45CB-A66A-6A7D01E352AC}"/>
              </a:ext>
            </a:extLst>
          </p:cNvPr>
          <p:cNvSpPr txBox="1">
            <a:spLocks noChangeArrowheads="1"/>
          </p:cNvSpPr>
          <p:nvPr/>
        </p:nvSpPr>
        <p:spPr bwMode="auto">
          <a:xfrm>
            <a:off x="5943600" y="5257800"/>
            <a:ext cx="121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vi-VN" altLang="en-US" sz="2000" b="1">
                <a:solidFill>
                  <a:srgbClr val="000066"/>
                </a:solidFill>
                <a:latin typeface="Times New Roman" panose="02020603050405020304" pitchFamily="18" charset="0"/>
                <a:cs typeface="Times New Roman" panose="02020603050405020304" pitchFamily="18" charset="0"/>
              </a:rPr>
              <a:t>d</a:t>
            </a:r>
            <a:r>
              <a:rPr lang="en-US" altLang="en-US" sz="2000" b="1">
                <a:solidFill>
                  <a:srgbClr val="000066"/>
                </a:solidFill>
                <a:latin typeface="Times New Roman" panose="02020603050405020304" pitchFamily="18" charset="0"/>
                <a:cs typeface="Times New Roman" panose="02020603050405020304" pitchFamily="18" charset="0"/>
              </a:rPr>
              <a:t>ùng để nghe</a:t>
            </a:r>
          </a:p>
        </p:txBody>
      </p:sp>
      <p:sp>
        <p:nvSpPr>
          <p:cNvPr id="3551" name="Text Box 479">
            <a:extLst>
              <a:ext uri="{FF2B5EF4-FFF2-40B4-BE49-F238E27FC236}">
                <a16:creationId xmlns:a16="http://schemas.microsoft.com/office/drawing/2014/main" id="{A86ABA7D-C1EC-4FD8-AE65-F75D333366F3}"/>
              </a:ext>
            </a:extLst>
          </p:cNvPr>
          <p:cNvSpPr txBox="1">
            <a:spLocks noChangeArrowheads="1"/>
          </p:cNvSpPr>
          <p:nvPr/>
        </p:nvSpPr>
        <p:spPr bwMode="auto">
          <a:xfrm>
            <a:off x="7467600" y="52578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vi-VN" altLang="en-US" sz="2000" b="1">
                <a:solidFill>
                  <a:srgbClr val="0000FF"/>
                </a:solidFill>
                <a:latin typeface="Times New Roman" panose="02020603050405020304" pitchFamily="18" charset="0"/>
                <a:cs typeface="Times New Roman" panose="02020603050405020304" pitchFamily="18" charset="0"/>
              </a:rPr>
              <a:t>d</a:t>
            </a:r>
            <a:r>
              <a:rPr lang="en-US" altLang="en-US" sz="2000" b="1">
                <a:solidFill>
                  <a:srgbClr val="0000FF"/>
                </a:solidFill>
                <a:latin typeface="Times New Roman" panose="02020603050405020304" pitchFamily="18" charset="0"/>
                <a:cs typeface="Times New Roman" panose="02020603050405020304" pitchFamily="18" charset="0"/>
              </a:rPr>
              <a:t>ùng để cầm, </a:t>
            </a:r>
            <a:r>
              <a:rPr lang="vi-VN" altLang="en-US" sz="2000" b="1">
                <a:solidFill>
                  <a:srgbClr val="0000FF"/>
                </a:solidFill>
                <a:latin typeface="Times New Roman" panose="02020603050405020304" pitchFamily="18" charset="0"/>
                <a:cs typeface="Times New Roman" panose="02020603050405020304" pitchFamily="18" charset="0"/>
              </a:rPr>
              <a:t>xách</a:t>
            </a:r>
            <a:r>
              <a:rPr lang="en-US" altLang="en-US" sz="2000" b="1">
                <a:solidFill>
                  <a:srgbClr val="0000FF"/>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advTm="78972">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45"/>
                                        </p:tgtEl>
                                        <p:attrNameLst>
                                          <p:attrName>style.visibility</p:attrName>
                                        </p:attrNameLst>
                                      </p:cBhvr>
                                      <p:to>
                                        <p:strVal val="visible"/>
                                      </p:to>
                                    </p:set>
                                    <p:anim calcmode="lin" valueType="num">
                                      <p:cBhvr additive="base">
                                        <p:cTn id="7" dur="500" fill="hold"/>
                                        <p:tgtEl>
                                          <p:spTgt spid="3545"/>
                                        </p:tgtEl>
                                        <p:attrNameLst>
                                          <p:attrName>ppt_x</p:attrName>
                                        </p:attrNameLst>
                                      </p:cBhvr>
                                      <p:tavLst>
                                        <p:tav tm="0">
                                          <p:val>
                                            <p:strVal val="#ppt_x"/>
                                          </p:val>
                                        </p:tav>
                                        <p:tav tm="100000">
                                          <p:val>
                                            <p:strVal val="#ppt_x"/>
                                          </p:val>
                                        </p:tav>
                                      </p:tavLst>
                                    </p:anim>
                                    <p:anim calcmode="lin" valueType="num">
                                      <p:cBhvr additive="base">
                                        <p:cTn id="8" dur="500" fill="hold"/>
                                        <p:tgtEl>
                                          <p:spTgt spid="35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33"/>
                                        </p:tgtEl>
                                        <p:attrNameLst>
                                          <p:attrName>style.visibility</p:attrName>
                                        </p:attrNameLst>
                                      </p:cBhvr>
                                      <p:to>
                                        <p:strVal val="visible"/>
                                      </p:to>
                                    </p:set>
                                    <p:anim calcmode="lin" valueType="num">
                                      <p:cBhvr additive="base">
                                        <p:cTn id="13" dur="500" fill="hold"/>
                                        <p:tgtEl>
                                          <p:spTgt spid="3533"/>
                                        </p:tgtEl>
                                        <p:attrNameLst>
                                          <p:attrName>ppt_x</p:attrName>
                                        </p:attrNameLst>
                                      </p:cBhvr>
                                      <p:tavLst>
                                        <p:tav tm="0">
                                          <p:val>
                                            <p:strVal val="#ppt_x"/>
                                          </p:val>
                                        </p:tav>
                                        <p:tav tm="100000">
                                          <p:val>
                                            <p:strVal val="#ppt_x"/>
                                          </p:val>
                                        </p:tav>
                                      </p:tavLst>
                                    </p:anim>
                                    <p:anim calcmode="lin" valueType="num">
                                      <p:cBhvr additive="base">
                                        <p:cTn id="14" dur="500" fill="hold"/>
                                        <p:tgtEl>
                                          <p:spTgt spid="3533"/>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3534"/>
                                        </p:tgtEl>
                                        <p:attrNameLst>
                                          <p:attrName>style.visibility</p:attrName>
                                        </p:attrNameLst>
                                      </p:cBhvr>
                                      <p:to>
                                        <p:strVal val="visible"/>
                                      </p:to>
                                    </p:set>
                                    <p:anim calcmode="lin" valueType="num">
                                      <p:cBhvr additive="base">
                                        <p:cTn id="18" dur="500" fill="hold"/>
                                        <p:tgtEl>
                                          <p:spTgt spid="3534"/>
                                        </p:tgtEl>
                                        <p:attrNameLst>
                                          <p:attrName>ppt_x</p:attrName>
                                        </p:attrNameLst>
                                      </p:cBhvr>
                                      <p:tavLst>
                                        <p:tav tm="0">
                                          <p:val>
                                            <p:strVal val="#ppt_x"/>
                                          </p:val>
                                        </p:tav>
                                        <p:tav tm="100000">
                                          <p:val>
                                            <p:strVal val="#ppt_x"/>
                                          </p:val>
                                        </p:tav>
                                      </p:tavLst>
                                    </p:anim>
                                    <p:anim calcmode="lin" valueType="num">
                                      <p:cBhvr additive="base">
                                        <p:cTn id="19" dur="500" fill="hold"/>
                                        <p:tgtEl>
                                          <p:spTgt spid="353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539"/>
                                        </p:tgtEl>
                                        <p:attrNameLst>
                                          <p:attrName>style.visibility</p:attrName>
                                        </p:attrNameLst>
                                      </p:cBhvr>
                                      <p:to>
                                        <p:strVal val="visible"/>
                                      </p:to>
                                    </p:set>
                                    <p:anim calcmode="lin" valueType="num">
                                      <p:cBhvr additive="base">
                                        <p:cTn id="24" dur="500" fill="hold"/>
                                        <p:tgtEl>
                                          <p:spTgt spid="3539"/>
                                        </p:tgtEl>
                                        <p:attrNameLst>
                                          <p:attrName>ppt_x</p:attrName>
                                        </p:attrNameLst>
                                      </p:cBhvr>
                                      <p:tavLst>
                                        <p:tav tm="0">
                                          <p:val>
                                            <p:strVal val="#ppt_x"/>
                                          </p:val>
                                        </p:tav>
                                        <p:tav tm="100000">
                                          <p:val>
                                            <p:strVal val="#ppt_x"/>
                                          </p:val>
                                        </p:tav>
                                      </p:tavLst>
                                    </p:anim>
                                    <p:anim calcmode="lin" valueType="num">
                                      <p:cBhvr additive="base">
                                        <p:cTn id="25" dur="500" fill="hold"/>
                                        <p:tgtEl>
                                          <p:spTgt spid="353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546"/>
                                        </p:tgtEl>
                                        <p:attrNameLst>
                                          <p:attrName>style.visibility</p:attrName>
                                        </p:attrNameLst>
                                      </p:cBhvr>
                                      <p:to>
                                        <p:strVal val="visible"/>
                                      </p:to>
                                    </p:set>
                                    <p:anim calcmode="lin" valueType="num">
                                      <p:cBhvr additive="base">
                                        <p:cTn id="30" dur="500" fill="hold"/>
                                        <p:tgtEl>
                                          <p:spTgt spid="3546"/>
                                        </p:tgtEl>
                                        <p:attrNameLst>
                                          <p:attrName>ppt_x</p:attrName>
                                        </p:attrNameLst>
                                      </p:cBhvr>
                                      <p:tavLst>
                                        <p:tav tm="0">
                                          <p:val>
                                            <p:strVal val="#ppt_x"/>
                                          </p:val>
                                        </p:tav>
                                        <p:tav tm="100000">
                                          <p:val>
                                            <p:strVal val="#ppt_x"/>
                                          </p:val>
                                        </p:tav>
                                      </p:tavLst>
                                    </p:anim>
                                    <p:anim calcmode="lin" valueType="num">
                                      <p:cBhvr additive="base">
                                        <p:cTn id="31" dur="500" fill="hold"/>
                                        <p:tgtEl>
                                          <p:spTgt spid="354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547"/>
                                        </p:tgtEl>
                                        <p:attrNameLst>
                                          <p:attrName>style.visibility</p:attrName>
                                        </p:attrNameLst>
                                      </p:cBhvr>
                                      <p:to>
                                        <p:strVal val="visible"/>
                                      </p:to>
                                    </p:set>
                                    <p:anim calcmode="lin" valueType="num">
                                      <p:cBhvr additive="base">
                                        <p:cTn id="36" dur="500" fill="hold"/>
                                        <p:tgtEl>
                                          <p:spTgt spid="3547"/>
                                        </p:tgtEl>
                                        <p:attrNameLst>
                                          <p:attrName>ppt_x</p:attrName>
                                        </p:attrNameLst>
                                      </p:cBhvr>
                                      <p:tavLst>
                                        <p:tav tm="0">
                                          <p:val>
                                            <p:strVal val="#ppt_x"/>
                                          </p:val>
                                        </p:tav>
                                        <p:tav tm="100000">
                                          <p:val>
                                            <p:strVal val="#ppt_x"/>
                                          </p:val>
                                        </p:tav>
                                      </p:tavLst>
                                    </p:anim>
                                    <p:anim calcmode="lin" valueType="num">
                                      <p:cBhvr additive="base">
                                        <p:cTn id="37" dur="500" fill="hold"/>
                                        <p:tgtEl>
                                          <p:spTgt spid="3547"/>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3535"/>
                                        </p:tgtEl>
                                        <p:attrNameLst>
                                          <p:attrName>style.visibility</p:attrName>
                                        </p:attrNameLst>
                                      </p:cBhvr>
                                      <p:to>
                                        <p:strVal val="visible"/>
                                      </p:to>
                                    </p:set>
                                    <p:anim calcmode="lin" valueType="num">
                                      <p:cBhvr additive="base">
                                        <p:cTn id="42" dur="500" fill="hold"/>
                                        <p:tgtEl>
                                          <p:spTgt spid="3535"/>
                                        </p:tgtEl>
                                        <p:attrNameLst>
                                          <p:attrName>ppt_x</p:attrName>
                                        </p:attrNameLst>
                                      </p:cBhvr>
                                      <p:tavLst>
                                        <p:tav tm="0">
                                          <p:val>
                                            <p:strVal val="#ppt_x"/>
                                          </p:val>
                                        </p:tav>
                                        <p:tav tm="100000">
                                          <p:val>
                                            <p:strVal val="#ppt_x"/>
                                          </p:val>
                                        </p:tav>
                                      </p:tavLst>
                                    </p:anim>
                                    <p:anim calcmode="lin" valueType="num">
                                      <p:cBhvr additive="base">
                                        <p:cTn id="43" dur="500" fill="hold"/>
                                        <p:tgtEl>
                                          <p:spTgt spid="3535"/>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00"/>
                            </p:stCondLst>
                            <p:childTnLst>
                              <p:par>
                                <p:cTn id="45" presetID="2" presetClass="entr" presetSubtype="4" fill="hold" nodeType="afterEffect">
                                  <p:stCondLst>
                                    <p:cond delay="0"/>
                                  </p:stCondLst>
                                  <p:childTnLst>
                                    <p:set>
                                      <p:cBhvr>
                                        <p:cTn id="46" dur="1" fill="hold">
                                          <p:stCondLst>
                                            <p:cond delay="0"/>
                                          </p:stCondLst>
                                        </p:cTn>
                                        <p:tgtEl>
                                          <p:spTgt spid="3536"/>
                                        </p:tgtEl>
                                        <p:attrNameLst>
                                          <p:attrName>style.visibility</p:attrName>
                                        </p:attrNameLst>
                                      </p:cBhvr>
                                      <p:to>
                                        <p:strVal val="visible"/>
                                      </p:to>
                                    </p:set>
                                    <p:anim calcmode="lin" valueType="num">
                                      <p:cBhvr additive="base">
                                        <p:cTn id="47" dur="500" fill="hold"/>
                                        <p:tgtEl>
                                          <p:spTgt spid="3536"/>
                                        </p:tgtEl>
                                        <p:attrNameLst>
                                          <p:attrName>ppt_x</p:attrName>
                                        </p:attrNameLst>
                                      </p:cBhvr>
                                      <p:tavLst>
                                        <p:tav tm="0">
                                          <p:val>
                                            <p:strVal val="#ppt_x"/>
                                          </p:val>
                                        </p:tav>
                                        <p:tav tm="100000">
                                          <p:val>
                                            <p:strVal val="#ppt_x"/>
                                          </p:val>
                                        </p:tav>
                                      </p:tavLst>
                                    </p:anim>
                                    <p:anim calcmode="lin" valueType="num">
                                      <p:cBhvr additive="base">
                                        <p:cTn id="48" dur="500" fill="hold"/>
                                        <p:tgtEl>
                                          <p:spTgt spid="353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43"/>
                                        </p:tgtEl>
                                        <p:attrNameLst>
                                          <p:attrName>style.visibility</p:attrName>
                                        </p:attrNameLst>
                                      </p:cBhvr>
                                      <p:to>
                                        <p:strVal val="visible"/>
                                      </p:to>
                                    </p:set>
                                    <p:anim calcmode="lin" valueType="num">
                                      <p:cBhvr additive="base">
                                        <p:cTn id="53" dur="500" fill="hold"/>
                                        <p:tgtEl>
                                          <p:spTgt spid="3543"/>
                                        </p:tgtEl>
                                        <p:attrNameLst>
                                          <p:attrName>ppt_x</p:attrName>
                                        </p:attrNameLst>
                                      </p:cBhvr>
                                      <p:tavLst>
                                        <p:tav tm="0">
                                          <p:val>
                                            <p:strVal val="#ppt_x"/>
                                          </p:val>
                                        </p:tav>
                                        <p:tav tm="100000">
                                          <p:val>
                                            <p:strVal val="#ppt_x"/>
                                          </p:val>
                                        </p:tav>
                                      </p:tavLst>
                                    </p:anim>
                                    <p:anim calcmode="lin" valueType="num">
                                      <p:cBhvr additive="base">
                                        <p:cTn id="54" dur="500" fill="hold"/>
                                        <p:tgtEl>
                                          <p:spTgt spid="3543"/>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548"/>
                                        </p:tgtEl>
                                        <p:attrNameLst>
                                          <p:attrName>style.visibility</p:attrName>
                                        </p:attrNameLst>
                                      </p:cBhvr>
                                      <p:to>
                                        <p:strVal val="visible"/>
                                      </p:to>
                                    </p:set>
                                    <p:anim calcmode="lin" valueType="num">
                                      <p:cBhvr additive="base">
                                        <p:cTn id="59" dur="500" fill="hold"/>
                                        <p:tgtEl>
                                          <p:spTgt spid="3548"/>
                                        </p:tgtEl>
                                        <p:attrNameLst>
                                          <p:attrName>ppt_x</p:attrName>
                                        </p:attrNameLst>
                                      </p:cBhvr>
                                      <p:tavLst>
                                        <p:tav tm="0">
                                          <p:val>
                                            <p:strVal val="#ppt_x"/>
                                          </p:val>
                                        </p:tav>
                                        <p:tav tm="100000">
                                          <p:val>
                                            <p:strVal val="#ppt_x"/>
                                          </p:val>
                                        </p:tav>
                                      </p:tavLst>
                                    </p:anim>
                                    <p:anim calcmode="lin" valueType="num">
                                      <p:cBhvr additive="base">
                                        <p:cTn id="60" dur="500" fill="hold"/>
                                        <p:tgtEl>
                                          <p:spTgt spid="3548"/>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549"/>
                                        </p:tgtEl>
                                        <p:attrNameLst>
                                          <p:attrName>style.visibility</p:attrName>
                                        </p:attrNameLst>
                                      </p:cBhvr>
                                      <p:to>
                                        <p:strVal val="visible"/>
                                      </p:to>
                                    </p:set>
                                    <p:anim calcmode="lin" valueType="num">
                                      <p:cBhvr additive="base">
                                        <p:cTn id="65" dur="500" fill="hold"/>
                                        <p:tgtEl>
                                          <p:spTgt spid="3549"/>
                                        </p:tgtEl>
                                        <p:attrNameLst>
                                          <p:attrName>ppt_x</p:attrName>
                                        </p:attrNameLst>
                                      </p:cBhvr>
                                      <p:tavLst>
                                        <p:tav tm="0">
                                          <p:val>
                                            <p:strVal val="#ppt_x"/>
                                          </p:val>
                                        </p:tav>
                                        <p:tav tm="100000">
                                          <p:val>
                                            <p:strVal val="#ppt_x"/>
                                          </p:val>
                                        </p:tav>
                                      </p:tavLst>
                                    </p:anim>
                                    <p:anim calcmode="lin" valueType="num">
                                      <p:cBhvr additive="base">
                                        <p:cTn id="66" dur="500" fill="hold"/>
                                        <p:tgtEl>
                                          <p:spTgt spid="3549"/>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3538"/>
                                        </p:tgtEl>
                                        <p:attrNameLst>
                                          <p:attrName>style.visibility</p:attrName>
                                        </p:attrNameLst>
                                      </p:cBhvr>
                                      <p:to>
                                        <p:strVal val="visible"/>
                                      </p:to>
                                    </p:set>
                                    <p:anim calcmode="lin" valueType="num">
                                      <p:cBhvr additive="base">
                                        <p:cTn id="71" dur="500" fill="hold"/>
                                        <p:tgtEl>
                                          <p:spTgt spid="3538"/>
                                        </p:tgtEl>
                                        <p:attrNameLst>
                                          <p:attrName>ppt_x</p:attrName>
                                        </p:attrNameLst>
                                      </p:cBhvr>
                                      <p:tavLst>
                                        <p:tav tm="0">
                                          <p:val>
                                            <p:strVal val="#ppt_x"/>
                                          </p:val>
                                        </p:tav>
                                        <p:tav tm="100000">
                                          <p:val>
                                            <p:strVal val="#ppt_x"/>
                                          </p:val>
                                        </p:tav>
                                      </p:tavLst>
                                    </p:anim>
                                    <p:anim calcmode="lin" valueType="num">
                                      <p:cBhvr additive="base">
                                        <p:cTn id="72" dur="500" fill="hold"/>
                                        <p:tgtEl>
                                          <p:spTgt spid="3538"/>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500"/>
                            </p:stCondLst>
                            <p:childTnLst>
                              <p:par>
                                <p:cTn id="74" presetID="2" presetClass="entr" presetSubtype="4" fill="hold" nodeType="afterEffect">
                                  <p:stCondLst>
                                    <p:cond delay="0"/>
                                  </p:stCondLst>
                                  <p:childTnLst>
                                    <p:set>
                                      <p:cBhvr>
                                        <p:cTn id="75" dur="1" fill="hold">
                                          <p:stCondLst>
                                            <p:cond delay="0"/>
                                          </p:stCondLst>
                                        </p:cTn>
                                        <p:tgtEl>
                                          <p:spTgt spid="3537"/>
                                        </p:tgtEl>
                                        <p:attrNameLst>
                                          <p:attrName>style.visibility</p:attrName>
                                        </p:attrNameLst>
                                      </p:cBhvr>
                                      <p:to>
                                        <p:strVal val="visible"/>
                                      </p:to>
                                    </p:set>
                                    <p:anim calcmode="lin" valueType="num">
                                      <p:cBhvr additive="base">
                                        <p:cTn id="76" dur="500" fill="hold"/>
                                        <p:tgtEl>
                                          <p:spTgt spid="3537"/>
                                        </p:tgtEl>
                                        <p:attrNameLst>
                                          <p:attrName>ppt_x</p:attrName>
                                        </p:attrNameLst>
                                      </p:cBhvr>
                                      <p:tavLst>
                                        <p:tav tm="0">
                                          <p:val>
                                            <p:strVal val="#ppt_x"/>
                                          </p:val>
                                        </p:tav>
                                        <p:tav tm="100000">
                                          <p:val>
                                            <p:strVal val="#ppt_x"/>
                                          </p:val>
                                        </p:tav>
                                      </p:tavLst>
                                    </p:anim>
                                    <p:anim calcmode="lin" valueType="num">
                                      <p:cBhvr additive="base">
                                        <p:cTn id="77" dur="500" fill="hold"/>
                                        <p:tgtEl>
                                          <p:spTgt spid="3537"/>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544"/>
                                        </p:tgtEl>
                                        <p:attrNameLst>
                                          <p:attrName>style.visibility</p:attrName>
                                        </p:attrNameLst>
                                      </p:cBhvr>
                                      <p:to>
                                        <p:strVal val="visible"/>
                                      </p:to>
                                    </p:set>
                                    <p:anim calcmode="lin" valueType="num">
                                      <p:cBhvr additive="base">
                                        <p:cTn id="82" dur="500" fill="hold"/>
                                        <p:tgtEl>
                                          <p:spTgt spid="3544"/>
                                        </p:tgtEl>
                                        <p:attrNameLst>
                                          <p:attrName>ppt_x</p:attrName>
                                        </p:attrNameLst>
                                      </p:cBhvr>
                                      <p:tavLst>
                                        <p:tav tm="0">
                                          <p:val>
                                            <p:strVal val="#ppt_x"/>
                                          </p:val>
                                        </p:tav>
                                        <p:tav tm="100000">
                                          <p:val>
                                            <p:strVal val="#ppt_x"/>
                                          </p:val>
                                        </p:tav>
                                      </p:tavLst>
                                    </p:anim>
                                    <p:anim calcmode="lin" valueType="num">
                                      <p:cBhvr additive="base">
                                        <p:cTn id="83" dur="500" fill="hold"/>
                                        <p:tgtEl>
                                          <p:spTgt spid="3544"/>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550"/>
                                        </p:tgtEl>
                                        <p:attrNameLst>
                                          <p:attrName>style.visibility</p:attrName>
                                        </p:attrNameLst>
                                      </p:cBhvr>
                                      <p:to>
                                        <p:strVal val="visible"/>
                                      </p:to>
                                    </p:set>
                                    <p:anim calcmode="lin" valueType="num">
                                      <p:cBhvr additive="base">
                                        <p:cTn id="88" dur="500" fill="hold"/>
                                        <p:tgtEl>
                                          <p:spTgt spid="3550"/>
                                        </p:tgtEl>
                                        <p:attrNameLst>
                                          <p:attrName>ppt_x</p:attrName>
                                        </p:attrNameLst>
                                      </p:cBhvr>
                                      <p:tavLst>
                                        <p:tav tm="0">
                                          <p:val>
                                            <p:strVal val="#ppt_x"/>
                                          </p:val>
                                        </p:tav>
                                        <p:tav tm="100000">
                                          <p:val>
                                            <p:strVal val="#ppt_x"/>
                                          </p:val>
                                        </p:tav>
                                      </p:tavLst>
                                    </p:anim>
                                    <p:anim calcmode="lin" valueType="num">
                                      <p:cBhvr additive="base">
                                        <p:cTn id="89" dur="500" fill="hold"/>
                                        <p:tgtEl>
                                          <p:spTgt spid="3550"/>
                                        </p:tgtEl>
                                        <p:attrNameLst>
                                          <p:attrName>ppt_y</p:attrName>
                                        </p:attrNameLst>
                                      </p:cBhvr>
                                      <p:tavLst>
                                        <p:tav tm="0">
                                          <p:val>
                                            <p:strVal val="1+#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551"/>
                                        </p:tgtEl>
                                        <p:attrNameLst>
                                          <p:attrName>style.visibility</p:attrName>
                                        </p:attrNameLst>
                                      </p:cBhvr>
                                      <p:to>
                                        <p:strVal val="visible"/>
                                      </p:to>
                                    </p:set>
                                    <p:anim calcmode="lin" valueType="num">
                                      <p:cBhvr additive="base">
                                        <p:cTn id="94" dur="500" fill="hold"/>
                                        <p:tgtEl>
                                          <p:spTgt spid="3551"/>
                                        </p:tgtEl>
                                        <p:attrNameLst>
                                          <p:attrName>ppt_x</p:attrName>
                                        </p:attrNameLst>
                                      </p:cBhvr>
                                      <p:tavLst>
                                        <p:tav tm="0">
                                          <p:val>
                                            <p:strVal val="#ppt_x"/>
                                          </p:val>
                                        </p:tav>
                                        <p:tav tm="100000">
                                          <p:val>
                                            <p:strVal val="#ppt_x"/>
                                          </p:val>
                                        </p:tav>
                                      </p:tavLst>
                                    </p:anim>
                                    <p:anim calcmode="lin" valueType="num">
                                      <p:cBhvr additive="base">
                                        <p:cTn id="95" dur="500" fill="hold"/>
                                        <p:tgtEl>
                                          <p:spTgt spid="3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9" grpId="0"/>
      <p:bldP spid="3543" grpId="0"/>
      <p:bldP spid="3544" grpId="0"/>
      <p:bldP spid="3546" grpId="0"/>
      <p:bldP spid="3547" grpId="0"/>
      <p:bldP spid="3548" grpId="0"/>
      <p:bldP spid="3549" grpId="0"/>
      <p:bldP spid="3550" grpId="0"/>
      <p:bldP spid="35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13B14367-4758-4B9C-B6C4-04E650E75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Text Box 14">
            <a:extLst>
              <a:ext uri="{FF2B5EF4-FFF2-40B4-BE49-F238E27FC236}">
                <a16:creationId xmlns:a16="http://schemas.microsoft.com/office/drawing/2014/main" id="{27EC8382-FBC6-400F-8292-8E5D32F716F3}"/>
              </a:ext>
            </a:extLst>
          </p:cNvPr>
          <p:cNvSpPr txBox="1">
            <a:spLocks noChangeArrowheads="1"/>
          </p:cNvSpPr>
          <p:nvPr/>
        </p:nvSpPr>
        <p:spPr bwMode="auto">
          <a:xfrm>
            <a:off x="0" y="3200400"/>
            <a:ext cx="9144000" cy="946150"/>
          </a:xfrm>
          <a:prstGeom prst="rect">
            <a:avLst/>
          </a:prstGeom>
          <a:noFill/>
          <a:ln>
            <a:noFill/>
          </a:ln>
          <a:effectLst/>
        </p:spPr>
        <p:txBody>
          <a:bodyPr>
            <a:spAutoFit/>
          </a:bodyPr>
          <a:lstStyle/>
          <a:p>
            <a:pPr eaLnBrk="1" hangingPunct="1">
              <a:defRPr/>
            </a:pPr>
            <a:r>
              <a:rPr lang="en-US" sz="2800" b="1" dirty="0">
                <a:solidFill>
                  <a:srgbClr val="FF0000"/>
                </a:solidFill>
                <a:latin typeface="Times New Roman"/>
                <a:cs typeface="Times New Roman" pitchFamily="18" charset="0"/>
              </a:rPr>
              <a:t>- </a:t>
            </a:r>
            <a:r>
              <a:rPr lang="vi-VN" sz="2800" b="1" dirty="0">
                <a:solidFill>
                  <a:srgbClr val="FF0000"/>
                </a:solidFill>
                <a:latin typeface="Times New Roman"/>
                <a:cs typeface="Times New Roman" pitchFamily="18" charset="0"/>
              </a:rPr>
              <a:t> Em c</a:t>
            </a:r>
            <a:r>
              <a:rPr lang="en-US" sz="2800" b="1" dirty="0">
                <a:solidFill>
                  <a:srgbClr val="FF0000"/>
                </a:solidFill>
                <a:latin typeface="Times New Roman"/>
                <a:cs typeface="Times New Roman" pitchFamily="18" charset="0"/>
              </a:rPr>
              <a:t>ó </a:t>
            </a:r>
            <a:r>
              <a:rPr lang="en-US" sz="2800" b="1" dirty="0" err="1">
                <a:solidFill>
                  <a:srgbClr val="FF0000"/>
                </a:solidFill>
                <a:latin typeface="Times New Roman"/>
                <a:cs typeface="Times New Roman" pitchFamily="18" charset="0"/>
              </a:rPr>
              <a:t>nhận</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xét</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gì</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về</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mối</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quan</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hệ</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giữa</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nghĩa</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gốc</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và</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nghĩa</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chuyển</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của</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từ</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nhiều</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nghĩa</a:t>
            </a:r>
            <a:r>
              <a:rPr lang="en-US" sz="2800" b="1" dirty="0">
                <a:solidFill>
                  <a:srgbClr val="FF0000"/>
                </a:solidFill>
                <a:latin typeface="Times New Roman"/>
                <a:cs typeface="Times New Roman" pitchFamily="18" charset="0"/>
              </a:rPr>
              <a:t>?</a:t>
            </a:r>
            <a:endParaRPr lang="en-US" sz="2800" b="1" dirty="0">
              <a:solidFill>
                <a:srgbClr val="FF0000"/>
              </a:solidFill>
              <a:effectLst>
                <a:outerShdw blurRad="38100" dist="38100" dir="2700000" algn="tl">
                  <a:srgbClr val="C0C0C0"/>
                </a:outerShdw>
              </a:effectLst>
              <a:latin typeface="Times New Roman"/>
              <a:cs typeface="Times New Roman" pitchFamily="18" charset="0"/>
            </a:endParaRPr>
          </a:p>
        </p:txBody>
      </p:sp>
      <p:sp>
        <p:nvSpPr>
          <p:cNvPr id="47119" name="Text Box 15">
            <a:extLst>
              <a:ext uri="{FF2B5EF4-FFF2-40B4-BE49-F238E27FC236}">
                <a16:creationId xmlns:a16="http://schemas.microsoft.com/office/drawing/2014/main" id="{9CD671AC-1121-48B8-A18A-CF4004E48D9F}"/>
              </a:ext>
            </a:extLst>
          </p:cNvPr>
          <p:cNvSpPr txBox="1">
            <a:spLocks noChangeArrowheads="1"/>
          </p:cNvSpPr>
          <p:nvPr/>
        </p:nvSpPr>
        <p:spPr bwMode="auto">
          <a:xfrm>
            <a:off x="0" y="1828800"/>
            <a:ext cx="6665913" cy="519113"/>
          </a:xfrm>
          <a:prstGeom prst="rect">
            <a:avLst/>
          </a:prstGeom>
          <a:noFill/>
          <a:ln>
            <a:noFill/>
          </a:ln>
          <a:effectLst/>
        </p:spPr>
        <p:txBody>
          <a:bodyPr>
            <a:spAutoFit/>
          </a:bodyPr>
          <a:lstStyle/>
          <a:p>
            <a:pPr eaLnBrk="1" hangingPunct="1">
              <a:defRPr/>
            </a:pP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Em</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hiểu</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thế</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nào</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là</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từ</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nhiều</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nghĩa</a:t>
            </a:r>
            <a:r>
              <a:rPr lang="en-US" sz="2800" b="1" dirty="0">
                <a:solidFill>
                  <a:srgbClr val="FF0000"/>
                </a:solidFill>
                <a:latin typeface="Times New Roman"/>
                <a:cs typeface="Times New Roman" pitchFamily="18" charset="0"/>
              </a:rPr>
              <a:t>?</a:t>
            </a:r>
            <a:endParaRPr lang="en-US" sz="2800" b="1" dirty="0">
              <a:solidFill>
                <a:srgbClr val="FF0000"/>
              </a:solidFill>
              <a:effectLst>
                <a:outerShdw blurRad="38100" dist="38100" dir="2700000" algn="tl">
                  <a:srgbClr val="C0C0C0"/>
                </a:outerShdw>
              </a:effectLst>
              <a:latin typeface="Times New Roman"/>
              <a:cs typeface="Times New Roman" pitchFamily="18" charset="0"/>
            </a:endParaRPr>
          </a:p>
        </p:txBody>
      </p:sp>
      <p:sp>
        <p:nvSpPr>
          <p:cNvPr id="47120" name="Text Box 16">
            <a:extLst>
              <a:ext uri="{FF2B5EF4-FFF2-40B4-BE49-F238E27FC236}">
                <a16:creationId xmlns:a16="http://schemas.microsoft.com/office/drawing/2014/main" id="{20E7949D-7C0D-4304-9E27-85A909B4F0A1}"/>
              </a:ext>
            </a:extLst>
          </p:cNvPr>
          <p:cNvSpPr txBox="1">
            <a:spLocks noChangeArrowheads="1"/>
          </p:cNvSpPr>
          <p:nvPr/>
        </p:nvSpPr>
        <p:spPr bwMode="auto">
          <a:xfrm>
            <a:off x="114300" y="2320925"/>
            <a:ext cx="8915400" cy="1373188"/>
          </a:xfrm>
          <a:prstGeom prst="rect">
            <a:avLst/>
          </a:prstGeom>
          <a:noFill/>
          <a:ln>
            <a:noFill/>
          </a:ln>
          <a:effectLst/>
        </p:spPr>
        <p:txBody>
          <a:bodyPr>
            <a:spAutoFit/>
          </a:bodyPr>
          <a:lstStyle/>
          <a:p>
            <a:pPr eaLnBrk="1" hangingPunct="1">
              <a:spcBef>
                <a:spcPct val="50000"/>
              </a:spcBef>
              <a:defRPr/>
            </a:pPr>
            <a:r>
              <a:rPr lang="en-US" sz="2800" b="1" dirty="0">
                <a:solidFill>
                  <a:srgbClr val="0000CC"/>
                </a:solidFill>
                <a:latin typeface="Times New Roman"/>
                <a:cs typeface="Times New Roman" pitchFamily="18" charset="0"/>
              </a:rPr>
              <a:t>   </a:t>
            </a:r>
            <a:r>
              <a:rPr lang="en-US" sz="2800" b="1" dirty="0" err="1">
                <a:solidFill>
                  <a:srgbClr val="000066"/>
                </a:solidFill>
                <a:latin typeface="Times New Roman"/>
                <a:cs typeface="Times New Roman" pitchFamily="18" charset="0"/>
              </a:rPr>
              <a:t>Từ</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nhiều</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nghĩa</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là</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từ</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có</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một</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nghĩa</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gốc</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và</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một</a:t>
            </a:r>
            <a:r>
              <a:rPr lang="en-US" sz="2800" b="1" dirty="0">
                <a:solidFill>
                  <a:srgbClr val="000066"/>
                </a:solidFill>
                <a:latin typeface="Times New Roman"/>
                <a:cs typeface="Times New Roman" pitchFamily="18" charset="0"/>
              </a:rPr>
              <a:t> hay </a:t>
            </a:r>
            <a:r>
              <a:rPr lang="en-US" sz="2800" b="1" dirty="0" err="1">
                <a:solidFill>
                  <a:srgbClr val="000066"/>
                </a:solidFill>
                <a:latin typeface="Times New Roman"/>
                <a:cs typeface="Times New Roman" pitchFamily="18" charset="0"/>
              </a:rPr>
              <a:t>một</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số</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nghĩa</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chuyển</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Các</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nghĩa</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của</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từ</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nhiều</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nghĩa</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bao</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giờ</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cũng</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có</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mối</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liên</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hệ</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với</a:t>
            </a:r>
            <a:r>
              <a:rPr lang="en-US" sz="2800" b="1" dirty="0">
                <a:solidFill>
                  <a:srgbClr val="000066"/>
                </a:solidFill>
                <a:latin typeface="Times New Roman"/>
                <a:cs typeface="Times New Roman" pitchFamily="18" charset="0"/>
              </a:rPr>
              <a:t> </a:t>
            </a:r>
            <a:r>
              <a:rPr lang="en-US" sz="2800" b="1" dirty="0" err="1">
                <a:solidFill>
                  <a:srgbClr val="000066"/>
                </a:solidFill>
                <a:latin typeface="Times New Roman"/>
                <a:cs typeface="Times New Roman" pitchFamily="18" charset="0"/>
              </a:rPr>
              <a:t>nhau</a:t>
            </a:r>
            <a:r>
              <a:rPr lang="en-US" sz="2800" b="1" dirty="0">
                <a:solidFill>
                  <a:srgbClr val="000066"/>
                </a:solidFill>
                <a:latin typeface="Times New Roman"/>
                <a:cs typeface="Times New Roman" pitchFamily="18" charset="0"/>
              </a:rPr>
              <a:t>.</a:t>
            </a:r>
            <a:endParaRPr lang="en-US" sz="2800" b="1" dirty="0">
              <a:solidFill>
                <a:srgbClr val="000066"/>
              </a:solidFill>
              <a:effectLst>
                <a:outerShdw blurRad="38100" dist="38100" dir="2700000" algn="tl">
                  <a:srgbClr val="C0C0C0"/>
                </a:outerShdw>
              </a:effectLst>
              <a:latin typeface="Times New Roman"/>
              <a:cs typeface="Times New Roman" pitchFamily="18" charset="0"/>
            </a:endParaRPr>
          </a:p>
        </p:txBody>
      </p:sp>
      <p:sp>
        <p:nvSpPr>
          <p:cNvPr id="33798" name="Text Box 7">
            <a:extLst>
              <a:ext uri="{FF2B5EF4-FFF2-40B4-BE49-F238E27FC236}">
                <a16:creationId xmlns:a16="http://schemas.microsoft.com/office/drawing/2014/main" id="{82A9DD9D-2F61-4A04-B04A-3ABD1428A92A}"/>
              </a:ext>
            </a:extLst>
          </p:cNvPr>
          <p:cNvSpPr txBox="1">
            <a:spLocks noChangeArrowheads="1"/>
          </p:cNvSpPr>
          <p:nvPr/>
        </p:nvSpPr>
        <p:spPr bwMode="auto">
          <a:xfrm>
            <a:off x="131763" y="1373188"/>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 Nhận xét.</a:t>
            </a:r>
          </a:p>
        </p:txBody>
      </p:sp>
      <p:sp>
        <p:nvSpPr>
          <p:cNvPr id="33799" name="Text Box 13">
            <a:extLst>
              <a:ext uri="{FF2B5EF4-FFF2-40B4-BE49-F238E27FC236}">
                <a16:creationId xmlns:a16="http://schemas.microsoft.com/office/drawing/2014/main" id="{8A18A95E-F31E-4F48-8CF4-CEC91903A166}"/>
              </a:ext>
            </a:extLst>
          </p:cNvPr>
          <p:cNvSpPr txBox="1">
            <a:spLocks noChangeArrowheads="1"/>
          </p:cNvSpPr>
          <p:nvPr/>
        </p:nvSpPr>
        <p:spPr bwMode="auto">
          <a:xfrm>
            <a:off x="131763" y="228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GB" altLang="en-US" sz="3600" b="1">
                <a:solidFill>
                  <a:srgbClr val="000066"/>
                </a:solidFill>
                <a:latin typeface="Times New Roman" panose="02020603050405020304" pitchFamily="18" charset="0"/>
                <a:cs typeface="Times New Roman" panose="02020603050405020304" pitchFamily="18" charset="0"/>
              </a:rPr>
              <a:t>Luyện từ và câu</a:t>
            </a:r>
          </a:p>
        </p:txBody>
      </p:sp>
      <p:pic>
        <p:nvPicPr>
          <p:cNvPr id="33800" name="Picture 7" descr="sun14[1]">
            <a:extLst>
              <a:ext uri="{FF2B5EF4-FFF2-40B4-BE49-F238E27FC236}">
                <a16:creationId xmlns:a16="http://schemas.microsoft.com/office/drawing/2014/main" id="{5F5E79F4-34AF-4981-A436-216EA5043B4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1" descr="sun14[1]">
            <a:extLst>
              <a:ext uri="{FF2B5EF4-FFF2-40B4-BE49-F238E27FC236}">
                <a16:creationId xmlns:a16="http://schemas.microsoft.com/office/drawing/2014/main" id="{AE30513A-6107-41C3-9A63-7855A23E75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22">
            <a:extLst>
              <a:ext uri="{FF2B5EF4-FFF2-40B4-BE49-F238E27FC236}">
                <a16:creationId xmlns:a16="http://schemas.microsoft.com/office/drawing/2014/main" id="{E8696AE2-BEC3-4A34-B55E-AF1E1A0602B4}"/>
              </a:ext>
            </a:extLst>
          </p:cNvPr>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47127" name="Text Box 23">
            <a:extLst>
              <a:ext uri="{FF2B5EF4-FFF2-40B4-BE49-F238E27FC236}">
                <a16:creationId xmlns:a16="http://schemas.microsoft.com/office/drawing/2014/main" id="{6C4113F8-5E33-4B7A-B476-F66B5B8CE53E}"/>
              </a:ext>
            </a:extLst>
          </p:cNvPr>
          <p:cNvSpPr txBox="1">
            <a:spLocks noChangeArrowheads="1"/>
          </p:cNvSpPr>
          <p:nvPr/>
        </p:nvSpPr>
        <p:spPr bwMode="auto">
          <a:xfrm>
            <a:off x="57150" y="2359025"/>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 Từ nhiều nghĩa là từ có một nghĩa gốc và một hay một số nghĩa chuyển.</a:t>
            </a:r>
          </a:p>
        </p:txBody>
      </p:sp>
      <p:sp>
        <p:nvSpPr>
          <p:cNvPr id="47128" name="Text Box 24">
            <a:extLst>
              <a:ext uri="{FF2B5EF4-FFF2-40B4-BE49-F238E27FC236}">
                <a16:creationId xmlns:a16="http://schemas.microsoft.com/office/drawing/2014/main" id="{8F70780D-DB00-4497-BF7D-307FC6F9FDFC}"/>
              </a:ext>
            </a:extLst>
          </p:cNvPr>
          <p:cNvSpPr txBox="1">
            <a:spLocks noChangeArrowheads="1"/>
          </p:cNvSpPr>
          <p:nvPr/>
        </p:nvSpPr>
        <p:spPr bwMode="auto">
          <a:xfrm>
            <a:off x="0" y="4159250"/>
            <a:ext cx="9144000" cy="946150"/>
          </a:xfrm>
          <a:prstGeom prst="rect">
            <a:avLst/>
          </a:prstGeom>
          <a:noFill/>
          <a:ln>
            <a:noFill/>
          </a:ln>
          <a:effectLst/>
        </p:spPr>
        <p:txBody>
          <a:bodyPr>
            <a:spAutoFit/>
          </a:bodyPr>
          <a:lstStyle/>
          <a:p>
            <a:pPr eaLnBrk="1" hangingPunct="1">
              <a:spcBef>
                <a:spcPct val="50000"/>
              </a:spcBef>
              <a:defRPr/>
            </a:pP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Các</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nghĩa</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của</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từ</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nhiều</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nghĩa</a:t>
            </a:r>
            <a:r>
              <a:rPr lang="en-US" sz="2800" b="1" dirty="0">
                <a:solidFill>
                  <a:srgbClr val="0000CC"/>
                </a:solidFill>
                <a:latin typeface="Times New Roman"/>
                <a:cs typeface="Times New Roman" pitchFamily="18" charset="0"/>
              </a:rPr>
              <a:t> bao </a:t>
            </a:r>
            <a:r>
              <a:rPr lang="en-US" sz="2800" b="1" dirty="0" err="1">
                <a:solidFill>
                  <a:srgbClr val="0000CC"/>
                </a:solidFill>
                <a:latin typeface="Times New Roman"/>
                <a:cs typeface="Times New Roman" pitchFamily="18" charset="0"/>
              </a:rPr>
              <a:t>giờ</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cũng</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có</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mối</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liên</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hệ</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với</a:t>
            </a:r>
            <a:r>
              <a:rPr lang="en-US" sz="2800" b="1" dirty="0">
                <a:solidFill>
                  <a:srgbClr val="0000CC"/>
                </a:solidFill>
                <a:latin typeface="Times New Roman"/>
                <a:cs typeface="Times New Roman" pitchFamily="18" charset="0"/>
              </a:rPr>
              <a:t> </a:t>
            </a:r>
            <a:r>
              <a:rPr lang="en-US" sz="2800" b="1" dirty="0" err="1">
                <a:solidFill>
                  <a:srgbClr val="0000CC"/>
                </a:solidFill>
                <a:latin typeface="Times New Roman"/>
                <a:cs typeface="Times New Roman" pitchFamily="18" charset="0"/>
              </a:rPr>
              <a:t>nhau</a:t>
            </a:r>
            <a:r>
              <a:rPr lang="en-US" sz="2800" b="1" dirty="0">
                <a:solidFill>
                  <a:srgbClr val="0000CC"/>
                </a:solidFill>
                <a:latin typeface="Times New Roman"/>
                <a:cs typeface="Times New Roman" pitchFamily="18" charset="0"/>
              </a:rPr>
              <a:t>.</a:t>
            </a:r>
            <a:endParaRPr lang="en-US" sz="2800" b="1" dirty="0">
              <a:solidFill>
                <a:srgbClr val="0000CC"/>
              </a:solidFill>
              <a:effectLst>
                <a:outerShdw blurRad="38100" dist="38100" dir="2700000" algn="tl">
                  <a:srgbClr val="C0C0C0"/>
                </a:outerShdw>
              </a:effectLst>
              <a:latin typeface="Times New Roman"/>
              <a:cs typeface="Times New Roman" pitchFamily="18" charset="0"/>
            </a:endParaRPr>
          </a:p>
        </p:txBody>
      </p:sp>
      <p:sp>
        <p:nvSpPr>
          <p:cNvPr id="47129" name="Text Box 25">
            <a:extLst>
              <a:ext uri="{FF2B5EF4-FFF2-40B4-BE49-F238E27FC236}">
                <a16:creationId xmlns:a16="http://schemas.microsoft.com/office/drawing/2014/main" id="{8B7932BB-BA68-41A1-9CD8-EF412F0EA298}"/>
              </a:ext>
            </a:extLst>
          </p:cNvPr>
          <p:cNvSpPr txBox="1">
            <a:spLocks noChangeArrowheads="1"/>
          </p:cNvSpPr>
          <p:nvPr/>
        </p:nvSpPr>
        <p:spPr bwMode="auto">
          <a:xfrm>
            <a:off x="80963" y="1903413"/>
            <a:ext cx="2590800" cy="519112"/>
          </a:xfrm>
          <a:prstGeom prst="rect">
            <a:avLst/>
          </a:prstGeom>
          <a:noFill/>
          <a:ln>
            <a:noFill/>
          </a:ln>
          <a:effectLst/>
        </p:spPr>
        <p:txBody>
          <a:bodyPr>
            <a:spAutoFit/>
          </a:bodyPr>
          <a:lstStyle/>
          <a:p>
            <a:pPr eaLnBrk="1" hangingPunct="1">
              <a:spcBef>
                <a:spcPct val="50000"/>
              </a:spcBef>
              <a:defRPr/>
            </a:pPr>
            <a:r>
              <a:rPr lang="en-US" sz="2800" b="1" dirty="0">
                <a:solidFill>
                  <a:srgbClr val="0000CC"/>
                </a:solidFill>
                <a:effectLst>
                  <a:outerShdw blurRad="38100" dist="38100" dir="2700000" algn="tl">
                    <a:srgbClr val="C0C0C0"/>
                  </a:outerShdw>
                </a:effectLst>
                <a:latin typeface="Times New Roman"/>
                <a:cs typeface="Times New Roman" pitchFamily="18" charset="0"/>
              </a:rPr>
              <a:t>II. </a:t>
            </a:r>
            <a:r>
              <a:rPr lang="en-US" sz="2800" b="1" dirty="0" err="1">
                <a:solidFill>
                  <a:srgbClr val="0000CC"/>
                </a:solidFill>
                <a:effectLst>
                  <a:outerShdw blurRad="38100" dist="38100" dir="2700000" algn="tl">
                    <a:srgbClr val="C0C0C0"/>
                  </a:outerShdw>
                </a:effectLst>
                <a:latin typeface="Times New Roman"/>
                <a:cs typeface="Times New Roman" pitchFamily="18" charset="0"/>
              </a:rPr>
              <a:t>Ghi</a:t>
            </a:r>
            <a:r>
              <a:rPr lang="en-US" sz="2800" b="1" dirty="0">
                <a:solidFill>
                  <a:srgbClr val="0000CC"/>
                </a:solidFill>
                <a:effectLst>
                  <a:outerShdw blurRad="38100" dist="38100" dir="2700000" algn="tl">
                    <a:srgbClr val="C0C0C0"/>
                  </a:outerShdw>
                </a:effectLst>
                <a:latin typeface="Times New Roman"/>
                <a:cs typeface="Times New Roman" pitchFamily="18" charset="0"/>
              </a:rPr>
              <a:t> </a:t>
            </a:r>
            <a:r>
              <a:rPr lang="en-US" sz="2800" b="1" dirty="0" err="1">
                <a:solidFill>
                  <a:srgbClr val="0000CC"/>
                </a:solidFill>
                <a:effectLst>
                  <a:outerShdw blurRad="38100" dist="38100" dir="2700000" algn="tl">
                    <a:srgbClr val="C0C0C0"/>
                  </a:outerShdw>
                </a:effectLst>
                <a:latin typeface="Times New Roman"/>
                <a:cs typeface="Times New Roman" pitchFamily="18" charset="0"/>
              </a:rPr>
              <a:t>nhớ</a:t>
            </a:r>
            <a:endParaRPr lang="en-US" sz="2800" b="1" dirty="0">
              <a:solidFill>
                <a:srgbClr val="0000CC"/>
              </a:solidFill>
              <a:effectLst>
                <a:outerShdw blurRad="38100" dist="38100" dir="2700000" algn="tl">
                  <a:srgbClr val="C0C0C0"/>
                </a:outerShdw>
              </a:effectLst>
              <a:latin typeface="Times New Roman"/>
              <a:cs typeface="Times New Roman" pitchFamily="18" charset="0"/>
            </a:endParaRPr>
          </a:p>
        </p:txBody>
      </p:sp>
      <p:sp>
        <p:nvSpPr>
          <p:cNvPr id="14" name="Rectangle 36">
            <a:extLst>
              <a:ext uri="{FF2B5EF4-FFF2-40B4-BE49-F238E27FC236}">
                <a16:creationId xmlns:a16="http://schemas.microsoft.com/office/drawing/2014/main" id="{14E49618-685F-40E3-B334-787AA1B782D1}"/>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spd="slow" advTm="580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7119"/>
                                        </p:tgtEl>
                                        <p:attrNameLst>
                                          <p:attrName>style.visibility</p:attrName>
                                        </p:attrNameLst>
                                      </p:cBhvr>
                                      <p:to>
                                        <p:strVal val="visible"/>
                                      </p:to>
                                    </p:set>
                                    <p:anim calcmode="discrete" valueType="clr">
                                      <p:cBhvr override="childStyle">
                                        <p:cTn id="7" dur="80"/>
                                        <p:tgtEl>
                                          <p:spTgt spid="471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7119"/>
                                        </p:tgtEl>
                                        <p:attrNameLst>
                                          <p:attrName>fillcolor</p:attrName>
                                        </p:attrNameLst>
                                      </p:cBhvr>
                                      <p:tavLst>
                                        <p:tav tm="0">
                                          <p:val>
                                            <p:clrVal>
                                              <a:schemeClr val="accent2"/>
                                            </p:clrVal>
                                          </p:val>
                                        </p:tav>
                                        <p:tav tm="50000">
                                          <p:val>
                                            <p:clrVal>
                                              <a:schemeClr val="hlink"/>
                                            </p:clrVal>
                                          </p:val>
                                        </p:tav>
                                      </p:tavLst>
                                    </p:anim>
                                    <p:set>
                                      <p:cBhvr>
                                        <p:cTn id="9" dur="80"/>
                                        <p:tgtEl>
                                          <p:spTgt spid="471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7127"/>
                                        </p:tgtEl>
                                        <p:attrNameLst>
                                          <p:attrName>style.visibility</p:attrName>
                                        </p:attrNameLst>
                                      </p:cBhvr>
                                      <p:to>
                                        <p:strVal val="visible"/>
                                      </p:to>
                                    </p:set>
                                    <p:anim calcmode="discrete" valueType="clr">
                                      <p:cBhvr override="childStyle">
                                        <p:cTn id="14" dur="80"/>
                                        <p:tgtEl>
                                          <p:spTgt spid="4712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7127"/>
                                        </p:tgtEl>
                                        <p:attrNameLst>
                                          <p:attrName>fillcolor</p:attrName>
                                        </p:attrNameLst>
                                      </p:cBhvr>
                                      <p:tavLst>
                                        <p:tav tm="0">
                                          <p:val>
                                            <p:clrVal>
                                              <a:schemeClr val="accent2"/>
                                            </p:clrVal>
                                          </p:val>
                                        </p:tav>
                                        <p:tav tm="50000">
                                          <p:val>
                                            <p:clrVal>
                                              <a:schemeClr val="hlink"/>
                                            </p:clrVal>
                                          </p:val>
                                        </p:tav>
                                      </p:tavLst>
                                    </p:anim>
                                    <p:set>
                                      <p:cBhvr>
                                        <p:cTn id="16" dur="80"/>
                                        <p:tgtEl>
                                          <p:spTgt spid="47127"/>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7118"/>
                                        </p:tgtEl>
                                        <p:attrNameLst>
                                          <p:attrName>style.visibility</p:attrName>
                                        </p:attrNameLst>
                                      </p:cBhvr>
                                      <p:to>
                                        <p:strVal val="visible"/>
                                      </p:to>
                                    </p:set>
                                    <p:anim calcmode="discrete" valueType="clr">
                                      <p:cBhvr override="childStyle">
                                        <p:cTn id="21" dur="80"/>
                                        <p:tgtEl>
                                          <p:spTgt spid="4711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7118"/>
                                        </p:tgtEl>
                                        <p:attrNameLst>
                                          <p:attrName>fillcolor</p:attrName>
                                        </p:attrNameLst>
                                      </p:cBhvr>
                                      <p:tavLst>
                                        <p:tav tm="0">
                                          <p:val>
                                            <p:clrVal>
                                              <a:schemeClr val="accent2"/>
                                            </p:clrVal>
                                          </p:val>
                                        </p:tav>
                                        <p:tav tm="50000">
                                          <p:val>
                                            <p:clrVal>
                                              <a:schemeClr val="hlink"/>
                                            </p:clrVal>
                                          </p:val>
                                        </p:tav>
                                      </p:tavLst>
                                    </p:anim>
                                    <p:set>
                                      <p:cBhvr>
                                        <p:cTn id="23" dur="80"/>
                                        <p:tgtEl>
                                          <p:spTgt spid="47118"/>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7128"/>
                                        </p:tgtEl>
                                        <p:attrNameLst>
                                          <p:attrName>style.visibility</p:attrName>
                                        </p:attrNameLst>
                                      </p:cBhvr>
                                      <p:to>
                                        <p:strVal val="visible"/>
                                      </p:to>
                                    </p:set>
                                    <p:anim calcmode="discrete" valueType="clr">
                                      <p:cBhvr override="childStyle">
                                        <p:cTn id="28" dur="80"/>
                                        <p:tgtEl>
                                          <p:spTgt spid="4712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7128"/>
                                        </p:tgtEl>
                                        <p:attrNameLst>
                                          <p:attrName>fillcolor</p:attrName>
                                        </p:attrNameLst>
                                      </p:cBhvr>
                                      <p:tavLst>
                                        <p:tav tm="0">
                                          <p:val>
                                            <p:clrVal>
                                              <a:schemeClr val="accent2"/>
                                            </p:clrVal>
                                          </p:val>
                                        </p:tav>
                                        <p:tav tm="50000">
                                          <p:val>
                                            <p:clrVal>
                                              <a:schemeClr val="hlink"/>
                                            </p:clrVal>
                                          </p:val>
                                        </p:tav>
                                      </p:tavLst>
                                    </p:anim>
                                    <p:set>
                                      <p:cBhvr>
                                        <p:cTn id="30" dur="80"/>
                                        <p:tgtEl>
                                          <p:spTgt spid="47128"/>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grpId="1" nodeType="clickEffect">
                                  <p:stCondLst>
                                    <p:cond delay="0"/>
                                  </p:stCondLst>
                                  <p:iterate type="lt">
                                    <p:tmPct val="0"/>
                                  </p:iterate>
                                  <p:childTnLst>
                                    <p:anim calcmode="lin" valueType="num">
                                      <p:cBhvr additive="base">
                                        <p:cTn id="34" dur="500"/>
                                        <p:tgtEl>
                                          <p:spTgt spid="47119"/>
                                        </p:tgtEl>
                                        <p:attrNameLst>
                                          <p:attrName>ppt_x</p:attrName>
                                        </p:attrNameLst>
                                      </p:cBhvr>
                                      <p:tavLst>
                                        <p:tav tm="0">
                                          <p:val>
                                            <p:strVal val="ppt_x"/>
                                          </p:val>
                                        </p:tav>
                                        <p:tav tm="100000">
                                          <p:val>
                                            <p:strVal val="ppt_x"/>
                                          </p:val>
                                        </p:tav>
                                      </p:tavLst>
                                    </p:anim>
                                    <p:anim calcmode="lin" valueType="num">
                                      <p:cBhvr additive="base">
                                        <p:cTn id="35" dur="500"/>
                                        <p:tgtEl>
                                          <p:spTgt spid="47119"/>
                                        </p:tgtEl>
                                        <p:attrNameLst>
                                          <p:attrName>ppt_y</p:attrName>
                                        </p:attrNameLst>
                                      </p:cBhvr>
                                      <p:tavLst>
                                        <p:tav tm="0">
                                          <p:val>
                                            <p:strVal val="ppt_y"/>
                                          </p:val>
                                        </p:tav>
                                        <p:tav tm="100000">
                                          <p:val>
                                            <p:strVal val="1+ppt_h/2"/>
                                          </p:val>
                                        </p:tav>
                                      </p:tavLst>
                                    </p:anim>
                                    <p:set>
                                      <p:cBhvr>
                                        <p:cTn id="36" dur="1" fill="hold">
                                          <p:stCondLst>
                                            <p:cond delay="499"/>
                                          </p:stCondLst>
                                        </p:cTn>
                                        <p:tgtEl>
                                          <p:spTgt spid="47119"/>
                                        </p:tgtEl>
                                        <p:attrNameLst>
                                          <p:attrName>style.visibility</p:attrName>
                                        </p:attrNameLst>
                                      </p:cBhvr>
                                      <p:to>
                                        <p:strVal val="hidden"/>
                                      </p:to>
                                    </p:set>
                                  </p:childTnLst>
                                </p:cTn>
                              </p:par>
                              <p:par>
                                <p:cTn id="37" presetID="2" presetClass="exit" presetSubtype="4" fill="hold" grpId="1" nodeType="withEffect">
                                  <p:stCondLst>
                                    <p:cond delay="0"/>
                                  </p:stCondLst>
                                  <p:iterate type="lt">
                                    <p:tmPct val="0"/>
                                  </p:iterate>
                                  <p:childTnLst>
                                    <p:anim calcmode="lin" valueType="num">
                                      <p:cBhvr additive="base">
                                        <p:cTn id="38" dur="500"/>
                                        <p:tgtEl>
                                          <p:spTgt spid="47127"/>
                                        </p:tgtEl>
                                        <p:attrNameLst>
                                          <p:attrName>ppt_x</p:attrName>
                                        </p:attrNameLst>
                                      </p:cBhvr>
                                      <p:tavLst>
                                        <p:tav tm="0">
                                          <p:val>
                                            <p:strVal val="ppt_x"/>
                                          </p:val>
                                        </p:tav>
                                        <p:tav tm="100000">
                                          <p:val>
                                            <p:strVal val="ppt_x"/>
                                          </p:val>
                                        </p:tav>
                                      </p:tavLst>
                                    </p:anim>
                                    <p:anim calcmode="lin" valueType="num">
                                      <p:cBhvr additive="base">
                                        <p:cTn id="39" dur="500"/>
                                        <p:tgtEl>
                                          <p:spTgt spid="47127"/>
                                        </p:tgtEl>
                                        <p:attrNameLst>
                                          <p:attrName>ppt_y</p:attrName>
                                        </p:attrNameLst>
                                      </p:cBhvr>
                                      <p:tavLst>
                                        <p:tav tm="0">
                                          <p:val>
                                            <p:strVal val="ppt_y"/>
                                          </p:val>
                                        </p:tav>
                                        <p:tav tm="100000">
                                          <p:val>
                                            <p:strVal val="1+ppt_h/2"/>
                                          </p:val>
                                        </p:tav>
                                      </p:tavLst>
                                    </p:anim>
                                    <p:set>
                                      <p:cBhvr>
                                        <p:cTn id="40" dur="1" fill="hold">
                                          <p:stCondLst>
                                            <p:cond delay="499"/>
                                          </p:stCondLst>
                                        </p:cTn>
                                        <p:tgtEl>
                                          <p:spTgt spid="47127"/>
                                        </p:tgtEl>
                                        <p:attrNameLst>
                                          <p:attrName>style.visibility</p:attrName>
                                        </p:attrNameLst>
                                      </p:cBhvr>
                                      <p:to>
                                        <p:strVal val="hidden"/>
                                      </p:to>
                                    </p:set>
                                  </p:childTnLst>
                                </p:cTn>
                              </p:par>
                              <p:par>
                                <p:cTn id="41" presetID="2" presetClass="exit" presetSubtype="4" fill="hold" grpId="1" nodeType="withEffect">
                                  <p:stCondLst>
                                    <p:cond delay="0"/>
                                  </p:stCondLst>
                                  <p:iterate type="lt">
                                    <p:tmPct val="0"/>
                                  </p:iterate>
                                  <p:childTnLst>
                                    <p:anim calcmode="lin" valueType="num">
                                      <p:cBhvr additive="base">
                                        <p:cTn id="42" dur="500"/>
                                        <p:tgtEl>
                                          <p:spTgt spid="47118"/>
                                        </p:tgtEl>
                                        <p:attrNameLst>
                                          <p:attrName>ppt_x</p:attrName>
                                        </p:attrNameLst>
                                      </p:cBhvr>
                                      <p:tavLst>
                                        <p:tav tm="0">
                                          <p:val>
                                            <p:strVal val="ppt_x"/>
                                          </p:val>
                                        </p:tav>
                                        <p:tav tm="100000">
                                          <p:val>
                                            <p:strVal val="ppt_x"/>
                                          </p:val>
                                        </p:tav>
                                      </p:tavLst>
                                    </p:anim>
                                    <p:anim calcmode="lin" valueType="num">
                                      <p:cBhvr additive="base">
                                        <p:cTn id="43" dur="500"/>
                                        <p:tgtEl>
                                          <p:spTgt spid="47118"/>
                                        </p:tgtEl>
                                        <p:attrNameLst>
                                          <p:attrName>ppt_y</p:attrName>
                                        </p:attrNameLst>
                                      </p:cBhvr>
                                      <p:tavLst>
                                        <p:tav tm="0">
                                          <p:val>
                                            <p:strVal val="ppt_y"/>
                                          </p:val>
                                        </p:tav>
                                        <p:tav tm="100000">
                                          <p:val>
                                            <p:strVal val="1+ppt_h/2"/>
                                          </p:val>
                                        </p:tav>
                                      </p:tavLst>
                                    </p:anim>
                                    <p:set>
                                      <p:cBhvr>
                                        <p:cTn id="44" dur="1" fill="hold">
                                          <p:stCondLst>
                                            <p:cond delay="499"/>
                                          </p:stCondLst>
                                        </p:cTn>
                                        <p:tgtEl>
                                          <p:spTgt spid="47118"/>
                                        </p:tgtEl>
                                        <p:attrNameLst>
                                          <p:attrName>style.visibility</p:attrName>
                                        </p:attrNameLst>
                                      </p:cBhvr>
                                      <p:to>
                                        <p:strVal val="hidden"/>
                                      </p:to>
                                    </p:set>
                                  </p:childTnLst>
                                </p:cTn>
                              </p:par>
                              <p:par>
                                <p:cTn id="45" presetID="2" presetClass="exit" presetSubtype="4" fill="hold" grpId="1" nodeType="withEffect">
                                  <p:stCondLst>
                                    <p:cond delay="0"/>
                                  </p:stCondLst>
                                  <p:iterate type="lt">
                                    <p:tmPct val="0"/>
                                  </p:iterate>
                                  <p:childTnLst>
                                    <p:anim calcmode="lin" valueType="num">
                                      <p:cBhvr additive="base">
                                        <p:cTn id="46" dur="500"/>
                                        <p:tgtEl>
                                          <p:spTgt spid="47128"/>
                                        </p:tgtEl>
                                        <p:attrNameLst>
                                          <p:attrName>ppt_x</p:attrName>
                                        </p:attrNameLst>
                                      </p:cBhvr>
                                      <p:tavLst>
                                        <p:tav tm="0">
                                          <p:val>
                                            <p:strVal val="ppt_x"/>
                                          </p:val>
                                        </p:tav>
                                        <p:tav tm="100000">
                                          <p:val>
                                            <p:strVal val="ppt_x"/>
                                          </p:val>
                                        </p:tav>
                                      </p:tavLst>
                                    </p:anim>
                                    <p:anim calcmode="lin" valueType="num">
                                      <p:cBhvr additive="base">
                                        <p:cTn id="47" dur="500"/>
                                        <p:tgtEl>
                                          <p:spTgt spid="47128"/>
                                        </p:tgtEl>
                                        <p:attrNameLst>
                                          <p:attrName>ppt_y</p:attrName>
                                        </p:attrNameLst>
                                      </p:cBhvr>
                                      <p:tavLst>
                                        <p:tav tm="0">
                                          <p:val>
                                            <p:strVal val="ppt_y"/>
                                          </p:val>
                                        </p:tav>
                                        <p:tav tm="100000">
                                          <p:val>
                                            <p:strVal val="1+ppt_h/2"/>
                                          </p:val>
                                        </p:tav>
                                      </p:tavLst>
                                    </p:anim>
                                    <p:set>
                                      <p:cBhvr>
                                        <p:cTn id="48" dur="1" fill="hold">
                                          <p:stCondLst>
                                            <p:cond delay="499"/>
                                          </p:stCondLst>
                                        </p:cTn>
                                        <p:tgtEl>
                                          <p:spTgt spid="47128"/>
                                        </p:tgtEl>
                                        <p:attrNameLst>
                                          <p:attrName>style.visibility</p:attrName>
                                        </p:attrNameLst>
                                      </p:cBhvr>
                                      <p:to>
                                        <p:strVal val="hidden"/>
                                      </p:to>
                                    </p:set>
                                  </p:childTnLst>
                                </p:cTn>
                              </p:par>
                            </p:childTnLst>
                          </p:cTn>
                        </p:par>
                        <p:par>
                          <p:cTn id="49" fill="hold" nodeType="afterGroup">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47129"/>
                                        </p:tgtEl>
                                        <p:attrNameLst>
                                          <p:attrName>style.visibility</p:attrName>
                                        </p:attrNameLst>
                                      </p:cBhvr>
                                      <p:to>
                                        <p:strVal val="visible"/>
                                      </p:to>
                                    </p:set>
                                    <p:anim calcmode="lin" valueType="num">
                                      <p:cBhvr additive="base">
                                        <p:cTn id="52" dur="500" fill="hold"/>
                                        <p:tgtEl>
                                          <p:spTgt spid="47129"/>
                                        </p:tgtEl>
                                        <p:attrNameLst>
                                          <p:attrName>ppt_x</p:attrName>
                                        </p:attrNameLst>
                                      </p:cBhvr>
                                      <p:tavLst>
                                        <p:tav tm="0">
                                          <p:val>
                                            <p:strVal val="#ppt_x"/>
                                          </p:val>
                                        </p:tav>
                                        <p:tav tm="100000">
                                          <p:val>
                                            <p:strVal val="#ppt_x"/>
                                          </p:val>
                                        </p:tav>
                                      </p:tavLst>
                                    </p:anim>
                                    <p:anim calcmode="lin" valueType="num">
                                      <p:cBhvr additive="base">
                                        <p:cTn id="53" dur="500" fill="hold"/>
                                        <p:tgtEl>
                                          <p:spTgt spid="47129"/>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47120"/>
                                        </p:tgtEl>
                                        <p:attrNameLst>
                                          <p:attrName>style.visibility</p:attrName>
                                        </p:attrNameLst>
                                      </p:cBhvr>
                                      <p:to>
                                        <p:strVal val="visible"/>
                                      </p:to>
                                    </p:set>
                                    <p:anim calcmode="discrete" valueType="clr">
                                      <p:cBhvr override="childStyle">
                                        <p:cTn id="58" dur="80"/>
                                        <p:tgtEl>
                                          <p:spTgt spid="47120"/>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47120"/>
                                        </p:tgtEl>
                                        <p:attrNameLst>
                                          <p:attrName>fillcolor</p:attrName>
                                        </p:attrNameLst>
                                      </p:cBhvr>
                                      <p:tavLst>
                                        <p:tav tm="0">
                                          <p:val>
                                            <p:clrVal>
                                              <a:schemeClr val="accent2"/>
                                            </p:clrVal>
                                          </p:val>
                                        </p:tav>
                                        <p:tav tm="50000">
                                          <p:val>
                                            <p:clrVal>
                                              <a:schemeClr val="hlink"/>
                                            </p:clrVal>
                                          </p:val>
                                        </p:tav>
                                      </p:tavLst>
                                    </p:anim>
                                    <p:set>
                                      <p:cBhvr>
                                        <p:cTn id="60" dur="80"/>
                                        <p:tgtEl>
                                          <p:spTgt spid="471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8" grpId="0"/>
      <p:bldP spid="47118" grpId="1"/>
      <p:bldP spid="47119" grpId="0"/>
      <p:bldP spid="47119" grpId="1"/>
      <p:bldP spid="47120" grpId="0"/>
      <p:bldP spid="47127" grpId="0"/>
      <p:bldP spid="47127" grpId="1"/>
      <p:bldP spid="47128" grpId="0"/>
      <p:bldP spid="47128" grpId="1"/>
      <p:bldP spid="471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62AB9308-F4B1-4DEE-90CE-C5392796F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a:extLst>
              <a:ext uri="{FF2B5EF4-FFF2-40B4-BE49-F238E27FC236}">
                <a16:creationId xmlns:a16="http://schemas.microsoft.com/office/drawing/2014/main" id="{E075955D-8D70-447D-BF98-9DF85842FD06}"/>
              </a:ext>
            </a:extLst>
          </p:cNvPr>
          <p:cNvSpPr txBox="1">
            <a:spLocks noChangeArrowheads="1"/>
          </p:cNvSpPr>
          <p:nvPr/>
        </p:nvSpPr>
        <p:spPr bwMode="auto">
          <a:xfrm>
            <a:off x="1143000" y="300038"/>
            <a:ext cx="2971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III. Luyện tập</a:t>
            </a:r>
          </a:p>
        </p:txBody>
      </p:sp>
      <p:sp>
        <p:nvSpPr>
          <p:cNvPr id="48140" name="Rectangle 12">
            <a:extLst>
              <a:ext uri="{FF2B5EF4-FFF2-40B4-BE49-F238E27FC236}">
                <a16:creationId xmlns:a16="http://schemas.microsoft.com/office/drawing/2014/main" id="{98697AB8-AFD4-426A-8CE6-84F20EE933FD}"/>
              </a:ext>
            </a:extLst>
          </p:cNvPr>
          <p:cNvSpPr>
            <a:spLocks noChangeArrowheads="1"/>
          </p:cNvSpPr>
          <p:nvPr/>
        </p:nvSpPr>
        <p:spPr bwMode="auto">
          <a:xfrm>
            <a:off x="1046163" y="2603500"/>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2800" b="1">
                <a:solidFill>
                  <a:srgbClr val="CC0000"/>
                </a:solidFill>
                <a:latin typeface="Times New Roman" panose="02020603050405020304" pitchFamily="18" charset="0"/>
                <a:cs typeface="Times New Roman" panose="02020603050405020304" pitchFamily="18" charset="0"/>
              </a:rPr>
              <a:t>a. </a:t>
            </a:r>
            <a:r>
              <a:rPr lang="en-US" altLang="en-US" sz="2800" b="1">
                <a:solidFill>
                  <a:srgbClr val="FF0000"/>
                </a:solidFill>
                <a:latin typeface="Times New Roman" panose="02020603050405020304" pitchFamily="18" charset="0"/>
                <a:cs typeface="Times New Roman" panose="02020603050405020304" pitchFamily="18" charset="0"/>
              </a:rPr>
              <a:t>Mắt</a:t>
            </a:r>
          </a:p>
        </p:txBody>
      </p:sp>
      <p:sp>
        <p:nvSpPr>
          <p:cNvPr id="48141" name="Rectangle 13">
            <a:extLst>
              <a:ext uri="{FF2B5EF4-FFF2-40B4-BE49-F238E27FC236}">
                <a16:creationId xmlns:a16="http://schemas.microsoft.com/office/drawing/2014/main" id="{E197A11A-55C1-4B09-B9C2-A889419898F7}"/>
              </a:ext>
            </a:extLst>
          </p:cNvPr>
          <p:cNvSpPr>
            <a:spLocks noChangeArrowheads="1"/>
          </p:cNvSpPr>
          <p:nvPr/>
        </p:nvSpPr>
        <p:spPr bwMode="auto">
          <a:xfrm>
            <a:off x="1163638" y="3760788"/>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2800" b="1">
                <a:solidFill>
                  <a:srgbClr val="CC0000"/>
                </a:solidFill>
                <a:latin typeface="Times New Roman" panose="02020603050405020304" pitchFamily="18" charset="0"/>
                <a:cs typeface="Times New Roman" panose="02020603050405020304" pitchFamily="18" charset="0"/>
              </a:rPr>
              <a:t>b. </a:t>
            </a:r>
            <a:r>
              <a:rPr lang="en-US" altLang="en-US" sz="2800" b="1">
                <a:solidFill>
                  <a:srgbClr val="FF0000"/>
                </a:solidFill>
                <a:latin typeface="Times New Roman" panose="02020603050405020304" pitchFamily="18" charset="0"/>
                <a:cs typeface="Times New Roman" panose="02020603050405020304" pitchFamily="18" charset="0"/>
              </a:rPr>
              <a:t>Chân</a:t>
            </a:r>
          </a:p>
        </p:txBody>
      </p:sp>
      <p:sp>
        <p:nvSpPr>
          <p:cNvPr id="48142" name="Rectangle 14">
            <a:extLst>
              <a:ext uri="{FF2B5EF4-FFF2-40B4-BE49-F238E27FC236}">
                <a16:creationId xmlns:a16="http://schemas.microsoft.com/office/drawing/2014/main" id="{FFAB25BA-A403-4A89-90CE-FDDD81AA30ED}"/>
              </a:ext>
            </a:extLst>
          </p:cNvPr>
          <p:cNvSpPr>
            <a:spLocks noChangeArrowheads="1"/>
          </p:cNvSpPr>
          <p:nvPr/>
        </p:nvSpPr>
        <p:spPr bwMode="auto">
          <a:xfrm>
            <a:off x="1046163" y="5105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2800" b="1">
                <a:solidFill>
                  <a:srgbClr val="CC0000"/>
                </a:solidFill>
                <a:latin typeface="Times New Roman" panose="02020603050405020304" pitchFamily="18" charset="0"/>
                <a:cs typeface="Times New Roman" panose="02020603050405020304" pitchFamily="18" charset="0"/>
              </a:rPr>
              <a:t>c. </a:t>
            </a:r>
            <a:r>
              <a:rPr lang="en-US" altLang="en-US" sz="2800" b="1">
                <a:solidFill>
                  <a:srgbClr val="FF0000"/>
                </a:solidFill>
                <a:latin typeface="Times New Roman" panose="02020603050405020304" pitchFamily="18" charset="0"/>
                <a:cs typeface="Times New Roman" panose="02020603050405020304" pitchFamily="18" charset="0"/>
              </a:rPr>
              <a:t>Đầu</a:t>
            </a:r>
          </a:p>
        </p:txBody>
      </p:sp>
      <p:sp>
        <p:nvSpPr>
          <p:cNvPr id="48145" name="Text Box 17">
            <a:extLst>
              <a:ext uri="{FF2B5EF4-FFF2-40B4-BE49-F238E27FC236}">
                <a16:creationId xmlns:a16="http://schemas.microsoft.com/office/drawing/2014/main" id="{231152CE-4EE8-457D-91D2-E50592FA1604}"/>
              </a:ext>
            </a:extLst>
          </p:cNvPr>
          <p:cNvSpPr txBox="1">
            <a:spLocks noChangeArrowheads="1"/>
          </p:cNvSpPr>
          <p:nvPr/>
        </p:nvSpPr>
        <p:spPr bwMode="auto">
          <a:xfrm>
            <a:off x="381000" y="1106488"/>
            <a:ext cx="8610600" cy="138430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1.</a:t>
            </a:r>
            <a:r>
              <a:rPr lang="en-US" sz="2800" b="1" dirty="0">
                <a:solidFill>
                  <a:srgbClr val="0000FF"/>
                </a:solidFill>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 </a:t>
            </a:r>
            <a:r>
              <a:rPr lang="en-US" sz="2800" b="1" dirty="0" err="1">
                <a:latin typeface="Times New Roman"/>
                <a:cs typeface="Times New Roman" pitchFamily="18" charset="0"/>
              </a:rPr>
              <a:t>những</a:t>
            </a:r>
            <a:r>
              <a:rPr lang="en-US" sz="2800" b="1" dirty="0">
                <a:latin typeface="Times New Roman"/>
                <a:cs typeface="Times New Roman" pitchFamily="18" charset="0"/>
              </a:rPr>
              <a:t> </a:t>
            </a:r>
            <a:r>
              <a:rPr lang="en-US" sz="2800" b="1" dirty="0" err="1">
                <a:latin typeface="Times New Roman"/>
                <a:cs typeface="Times New Roman" pitchFamily="18" charset="0"/>
              </a:rPr>
              <a:t>câu</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các</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solidFill>
                  <a:srgbClr val="FF0000"/>
                </a:solidFill>
                <a:latin typeface="Times New Roman"/>
                <a:cs typeface="Times New Roman" pitchFamily="18" charset="0"/>
              </a:rPr>
              <a:t>mắt</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chân</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đầu</a:t>
            </a:r>
            <a:r>
              <a:rPr lang="en-US" sz="2800" b="1" dirty="0">
                <a:solidFill>
                  <a:srgbClr val="FF0000"/>
                </a:solidFill>
                <a:latin typeface="Times New Roman"/>
                <a:cs typeface="Times New Roman" pitchFamily="18" charset="0"/>
              </a:rPr>
              <a:t> </a:t>
            </a:r>
            <a:r>
              <a:rPr lang="en-US" sz="2800" b="1" dirty="0" err="1">
                <a:latin typeface="Times New Roman"/>
                <a:cs typeface="Times New Roman" pitchFamily="18" charset="0"/>
              </a:rPr>
              <a:t>mang</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 </a:t>
            </a:r>
            <a:r>
              <a:rPr lang="en-US" sz="2800" b="1" dirty="0" err="1">
                <a:latin typeface="Times New Roman"/>
                <a:cs typeface="Times New Roman" pitchFamily="18" charset="0"/>
              </a:rPr>
              <a:t>gốc</a:t>
            </a:r>
            <a:r>
              <a:rPr lang="en-US" sz="2800" b="1" dirty="0">
                <a:latin typeface="Times New Roman"/>
                <a:cs typeface="Times New Roman" pitchFamily="18" charset="0"/>
              </a:rPr>
              <a:t> </a:t>
            </a:r>
            <a:r>
              <a:rPr lang="en-US" sz="2800" b="1" dirty="0" err="1">
                <a:latin typeface="Times New Roman"/>
                <a:cs typeface="Times New Roman" pitchFamily="18" charset="0"/>
              </a:rPr>
              <a:t>và</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 </a:t>
            </a:r>
            <a:r>
              <a:rPr lang="en-US" sz="2800" b="1" dirty="0" err="1">
                <a:latin typeface="Times New Roman"/>
                <a:cs typeface="Times New Roman" pitchFamily="18" charset="0"/>
              </a:rPr>
              <a:t>những</a:t>
            </a:r>
            <a:r>
              <a:rPr lang="en-US" sz="2800" b="1" dirty="0">
                <a:latin typeface="Times New Roman"/>
                <a:cs typeface="Times New Roman" pitchFamily="18" charset="0"/>
              </a:rPr>
              <a:t> </a:t>
            </a:r>
            <a:r>
              <a:rPr lang="en-US" sz="2800" b="1" dirty="0" err="1">
                <a:latin typeface="Times New Roman"/>
                <a:cs typeface="Times New Roman" pitchFamily="18" charset="0"/>
              </a:rPr>
              <a:t>câu</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chúng</a:t>
            </a:r>
            <a:r>
              <a:rPr lang="en-US" sz="2800" b="1" dirty="0">
                <a:latin typeface="Times New Roman"/>
                <a:cs typeface="Times New Roman" pitchFamily="18" charset="0"/>
              </a:rPr>
              <a:t> </a:t>
            </a:r>
            <a:r>
              <a:rPr lang="en-US" sz="2800" b="1" dirty="0" err="1">
                <a:latin typeface="Times New Roman"/>
                <a:cs typeface="Times New Roman" pitchFamily="18" charset="0"/>
              </a:rPr>
              <a:t>mang</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 </a:t>
            </a:r>
            <a:r>
              <a:rPr lang="en-US" sz="2800" b="1" dirty="0" err="1">
                <a:latin typeface="Times New Roman"/>
                <a:cs typeface="Times New Roman" pitchFamily="18" charset="0"/>
              </a:rPr>
              <a:t>chuyển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8146" name="Text Box 18">
            <a:extLst>
              <a:ext uri="{FF2B5EF4-FFF2-40B4-BE49-F238E27FC236}">
                <a16:creationId xmlns:a16="http://schemas.microsoft.com/office/drawing/2014/main" id="{6E181D4D-3E56-47E4-9AE3-48C7727B4FAE}"/>
              </a:ext>
            </a:extLst>
          </p:cNvPr>
          <p:cNvSpPr txBox="1">
            <a:spLocks noChangeArrowheads="1"/>
          </p:cNvSpPr>
          <p:nvPr/>
        </p:nvSpPr>
        <p:spPr bwMode="auto">
          <a:xfrm>
            <a:off x="2635250" y="259080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chemeClr val="tx1"/>
                </a:solidFill>
                <a:latin typeface="Times New Roman" panose="02020603050405020304" pitchFamily="18" charset="0"/>
                <a:cs typeface="Times New Roman" panose="02020603050405020304" pitchFamily="18" charset="0"/>
              </a:rPr>
              <a:t>-  Đôi </a:t>
            </a:r>
            <a:r>
              <a:rPr lang="en-US" altLang="en-US" sz="2800" b="1">
                <a:solidFill>
                  <a:srgbClr val="0000FF"/>
                </a:solidFill>
                <a:latin typeface="Times New Roman" panose="02020603050405020304" pitchFamily="18" charset="0"/>
                <a:cs typeface="Times New Roman" panose="02020603050405020304" pitchFamily="18" charset="0"/>
              </a:rPr>
              <a:t>mắt</a:t>
            </a:r>
            <a:r>
              <a:rPr lang="en-US" altLang="en-US" sz="2800" b="1">
                <a:solidFill>
                  <a:schemeClr val="tx1"/>
                </a:solidFill>
                <a:latin typeface="Times New Roman" panose="02020603050405020304" pitchFamily="18" charset="0"/>
                <a:cs typeface="Times New Roman" panose="02020603050405020304" pitchFamily="18" charset="0"/>
              </a:rPr>
              <a:t> của bé mở to.</a:t>
            </a:r>
          </a:p>
          <a:p>
            <a:pPr eaLnBrk="1" hangingPunct="1">
              <a:spcBef>
                <a:spcPct val="50000"/>
              </a:spcBef>
              <a:buClrTx/>
              <a:buFontTx/>
              <a:buNone/>
            </a:pPr>
            <a:r>
              <a:rPr lang="en-US" altLang="en-US" sz="2800" b="1">
                <a:solidFill>
                  <a:schemeClr val="tx1"/>
                </a:solidFill>
                <a:latin typeface="Times New Roman" panose="02020603050405020304" pitchFamily="18" charset="0"/>
                <a:cs typeface="Times New Roman" panose="02020603050405020304" pitchFamily="18" charset="0"/>
              </a:rPr>
              <a:t>-  Quả na mở </a:t>
            </a:r>
            <a:r>
              <a:rPr lang="en-US" altLang="en-US" sz="2800" b="1">
                <a:solidFill>
                  <a:srgbClr val="0000FF"/>
                </a:solidFill>
                <a:latin typeface="Times New Roman" panose="02020603050405020304" pitchFamily="18" charset="0"/>
                <a:cs typeface="Times New Roman" panose="02020603050405020304" pitchFamily="18" charset="0"/>
              </a:rPr>
              <a:t>mắt</a:t>
            </a:r>
            <a:r>
              <a:rPr lang="en-US" altLang="en-US" sz="2800" b="1">
                <a:solidFill>
                  <a:schemeClr val="tx1"/>
                </a:solidFill>
                <a:latin typeface="Times New Roman" panose="02020603050405020304" pitchFamily="18" charset="0"/>
                <a:cs typeface="Times New Roman" panose="02020603050405020304" pitchFamily="18" charset="0"/>
              </a:rPr>
              <a:t>.</a:t>
            </a:r>
          </a:p>
        </p:txBody>
      </p:sp>
      <p:sp>
        <p:nvSpPr>
          <p:cNvPr id="48147" name="Text Box 19">
            <a:extLst>
              <a:ext uri="{FF2B5EF4-FFF2-40B4-BE49-F238E27FC236}">
                <a16:creationId xmlns:a16="http://schemas.microsoft.com/office/drawing/2014/main" id="{1731285A-3F3B-4360-8363-5A70BCADEF96}"/>
              </a:ext>
            </a:extLst>
          </p:cNvPr>
          <p:cNvSpPr txBox="1">
            <a:spLocks noChangeArrowheads="1"/>
          </p:cNvSpPr>
          <p:nvPr/>
        </p:nvSpPr>
        <p:spPr bwMode="auto">
          <a:xfrm>
            <a:off x="2670175" y="5094288"/>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solidFill>
                  <a:srgbClr val="9900CC"/>
                </a:solidFill>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solidFill>
                  <a:srgbClr val="9900CC"/>
                </a:solidFill>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8148" name="Text Box 20">
            <a:extLst>
              <a:ext uri="{FF2B5EF4-FFF2-40B4-BE49-F238E27FC236}">
                <a16:creationId xmlns:a16="http://schemas.microsoft.com/office/drawing/2014/main" id="{AEA9C143-E892-459E-9302-A7CFD88A1C60}"/>
              </a:ext>
            </a:extLst>
          </p:cNvPr>
          <p:cNvSpPr txBox="1">
            <a:spLocks noChangeArrowheads="1"/>
          </p:cNvSpPr>
          <p:nvPr/>
        </p:nvSpPr>
        <p:spPr bwMode="auto">
          <a:xfrm>
            <a:off x="2670175" y="3824288"/>
            <a:ext cx="6386513" cy="1160462"/>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solidFill>
                  <a:srgbClr val="00B050"/>
                </a:solidFill>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solidFill>
                  <a:srgbClr val="00B050"/>
                </a:solidFill>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34827" name="Picture 7" descr="sun14[1]">
            <a:extLst>
              <a:ext uri="{FF2B5EF4-FFF2-40B4-BE49-F238E27FC236}">
                <a16:creationId xmlns:a16="http://schemas.microsoft.com/office/drawing/2014/main" id="{9F146D04-1F2D-4B70-9792-921DB90D75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1" descr="sun14[1]">
            <a:extLst>
              <a:ext uri="{FF2B5EF4-FFF2-40B4-BE49-F238E27FC236}">
                <a16:creationId xmlns:a16="http://schemas.microsoft.com/office/drawing/2014/main" id="{61A8E6CC-6D1F-47F8-9A00-16F390D6D4D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6">
            <a:extLst>
              <a:ext uri="{FF2B5EF4-FFF2-40B4-BE49-F238E27FC236}">
                <a16:creationId xmlns:a16="http://schemas.microsoft.com/office/drawing/2014/main" id="{EA87BDBA-8BE1-4E09-B485-39A5DFE08C65}"/>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pic>
        <p:nvPicPr>
          <p:cNvPr id="34830" name="Audio 3">
            <a:hlinkClick r:id="" action="ppaction://media"/>
            <a:extLst>
              <a:ext uri="{FF2B5EF4-FFF2-40B4-BE49-F238E27FC236}">
                <a16:creationId xmlns:a16="http://schemas.microsoft.com/office/drawing/2014/main" id="{45F47589-2A45-4DA5-9680-91E641473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426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134"/>
                                        </p:tgtEl>
                                        <p:attrNameLst>
                                          <p:attrName>style.visibility</p:attrName>
                                        </p:attrNameLst>
                                      </p:cBhvr>
                                      <p:to>
                                        <p:strVal val="visible"/>
                                      </p:to>
                                    </p:set>
                                    <p:anim calcmode="discrete" valueType="clr">
                                      <p:cBhvr override="childStyle">
                                        <p:cTn id="7" dur="80"/>
                                        <p:tgtEl>
                                          <p:spTgt spid="481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34"/>
                                        </p:tgtEl>
                                        <p:attrNameLst>
                                          <p:attrName>fillcolor</p:attrName>
                                        </p:attrNameLst>
                                      </p:cBhvr>
                                      <p:tavLst>
                                        <p:tav tm="0">
                                          <p:val>
                                            <p:clrVal>
                                              <a:schemeClr val="accent2"/>
                                            </p:clrVal>
                                          </p:val>
                                        </p:tav>
                                        <p:tav tm="50000">
                                          <p:val>
                                            <p:clrVal>
                                              <a:schemeClr val="hlink"/>
                                            </p:clrVal>
                                          </p:val>
                                        </p:tav>
                                      </p:tavLst>
                                    </p:anim>
                                    <p:set>
                                      <p:cBhvr>
                                        <p:cTn id="9" dur="80"/>
                                        <p:tgtEl>
                                          <p:spTgt spid="481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145"/>
                                        </p:tgtEl>
                                        <p:attrNameLst>
                                          <p:attrName>style.visibility</p:attrName>
                                        </p:attrNameLst>
                                      </p:cBhvr>
                                      <p:to>
                                        <p:strVal val="visible"/>
                                      </p:to>
                                    </p:set>
                                    <p:animEffect transition="in" filter="barn(inVertical)">
                                      <p:cBhvr>
                                        <p:cTn id="14" dur="500"/>
                                        <p:tgtEl>
                                          <p:spTgt spid="481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8140"/>
                                        </p:tgtEl>
                                        <p:attrNameLst>
                                          <p:attrName>style.visibility</p:attrName>
                                        </p:attrNameLst>
                                      </p:cBhvr>
                                      <p:to>
                                        <p:strVal val="visible"/>
                                      </p:to>
                                    </p:set>
                                    <p:animEffect transition="in" filter="wipe(down)">
                                      <p:cBhvr>
                                        <p:cTn id="19" dur="500"/>
                                        <p:tgtEl>
                                          <p:spTgt spid="4814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8146"/>
                                        </p:tgtEl>
                                        <p:attrNameLst>
                                          <p:attrName>style.visibility</p:attrName>
                                        </p:attrNameLst>
                                      </p:cBhvr>
                                      <p:to>
                                        <p:strVal val="visible"/>
                                      </p:to>
                                    </p:set>
                                    <p:animEffect transition="in" filter="wipe(down)">
                                      <p:cBhvr>
                                        <p:cTn id="22" dur="500"/>
                                        <p:tgtEl>
                                          <p:spTgt spid="481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141"/>
                                        </p:tgtEl>
                                        <p:attrNameLst>
                                          <p:attrName>style.visibility</p:attrName>
                                        </p:attrNameLst>
                                      </p:cBhvr>
                                      <p:to>
                                        <p:strVal val="visible"/>
                                      </p:to>
                                    </p:set>
                                    <p:animEffect transition="in" filter="barn(inVertical)">
                                      <p:cBhvr>
                                        <p:cTn id="27" dur="500"/>
                                        <p:tgtEl>
                                          <p:spTgt spid="4814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8148"/>
                                        </p:tgtEl>
                                        <p:attrNameLst>
                                          <p:attrName>style.visibility</p:attrName>
                                        </p:attrNameLst>
                                      </p:cBhvr>
                                      <p:to>
                                        <p:strVal val="visible"/>
                                      </p:to>
                                    </p:set>
                                    <p:animEffect transition="in" filter="wipe(down)">
                                      <p:cBhvr>
                                        <p:cTn id="30" dur="500"/>
                                        <p:tgtEl>
                                          <p:spTgt spid="4814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8142"/>
                                        </p:tgtEl>
                                        <p:attrNameLst>
                                          <p:attrName>style.visibility</p:attrName>
                                        </p:attrNameLst>
                                      </p:cBhvr>
                                      <p:to>
                                        <p:strVal val="visible"/>
                                      </p:to>
                                    </p:set>
                                    <p:animEffect transition="in" filter="wipe(down)">
                                      <p:cBhvr>
                                        <p:cTn id="35" dur="500"/>
                                        <p:tgtEl>
                                          <p:spTgt spid="4814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8147"/>
                                        </p:tgtEl>
                                        <p:attrNameLst>
                                          <p:attrName>style.visibility</p:attrName>
                                        </p:attrNameLst>
                                      </p:cBhvr>
                                      <p:to>
                                        <p:strVal val="visible"/>
                                      </p:to>
                                    </p:set>
                                    <p:animEffect transition="in" filter="wipe(down)">
                                      <p:cBhvr>
                                        <p:cTn id="38" dur="500"/>
                                        <p:tgtEl>
                                          <p:spTgt spid="48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40" grpId="0"/>
      <p:bldP spid="48141" grpId="0"/>
      <p:bldP spid="48142" grpId="0"/>
      <p:bldP spid="48145" grpId="0"/>
      <p:bldP spid="48146" grpId="0"/>
      <p:bldP spid="48147" grpId="0"/>
      <p:bldP spid="481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3495B0F0-8382-4FF4-BA16-3F93E5940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5" descr="mắt em bé 2">
            <a:extLst>
              <a:ext uri="{FF2B5EF4-FFF2-40B4-BE49-F238E27FC236}">
                <a16:creationId xmlns:a16="http://schemas.microsoft.com/office/drawing/2014/main" id="{52040502-A170-4413-88E0-4D34DF48E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4958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quả na">
            <a:extLst>
              <a:ext uri="{FF2B5EF4-FFF2-40B4-BE49-F238E27FC236}">
                <a16:creationId xmlns:a16="http://schemas.microsoft.com/office/drawing/2014/main" id="{0C3EBB58-1C3A-4814-8B45-4AE70DB0D792}"/>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4724400" y="1295400"/>
            <a:ext cx="4267200"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3" name="Rectangle 17">
            <a:extLst>
              <a:ext uri="{FF2B5EF4-FFF2-40B4-BE49-F238E27FC236}">
                <a16:creationId xmlns:a16="http://schemas.microsoft.com/office/drawing/2014/main" id="{657BC128-99CB-47A9-BFAF-1A909DDF6117}"/>
              </a:ext>
            </a:extLst>
          </p:cNvPr>
          <p:cNvSpPr>
            <a:spLocks noChangeArrowheads="1"/>
          </p:cNvSpPr>
          <p:nvPr/>
        </p:nvSpPr>
        <p:spPr bwMode="auto">
          <a:xfrm>
            <a:off x="4114800" y="4876800"/>
            <a:ext cx="4572000" cy="584200"/>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3200" b="1" dirty="0" err="1">
                <a:effectLst>
                  <a:outerShdw blurRad="38100" dist="38100" dir="2700000" algn="tl">
                    <a:srgbClr val="C0C0C0"/>
                  </a:outerShdw>
                </a:effectLst>
                <a:latin typeface="Times New Roman"/>
              </a:rPr>
              <a:t>Quả</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na</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mở</a:t>
            </a:r>
            <a:r>
              <a:rPr lang="en-US" sz="3200" b="1" dirty="0">
                <a:effectLst>
                  <a:outerShdw blurRad="38100" dist="38100" dir="2700000" algn="tl">
                    <a:srgbClr val="C0C0C0"/>
                  </a:outerShdw>
                </a:effectLst>
                <a:latin typeface="Times New Roman"/>
              </a:rPr>
              <a:t> </a:t>
            </a:r>
            <a:r>
              <a:rPr lang="en-US" sz="3200" b="1" dirty="0" err="1">
                <a:solidFill>
                  <a:srgbClr val="FF0000"/>
                </a:solidFill>
                <a:effectLst>
                  <a:outerShdw blurRad="38100" dist="38100" dir="2700000" algn="tl">
                    <a:srgbClr val="C0C0C0"/>
                  </a:outerShdw>
                </a:effectLst>
                <a:latin typeface="Times New Roman"/>
              </a:rPr>
              <a:t>mắt</a:t>
            </a:r>
            <a:r>
              <a:rPr lang="en-US" sz="3200" b="1" dirty="0">
                <a:effectLst>
                  <a:outerShdw blurRad="38100" dist="38100" dir="2700000" algn="tl">
                    <a:srgbClr val="C0C0C0"/>
                  </a:outerShdw>
                </a:effectLst>
                <a:latin typeface="Times New Roman"/>
              </a:rPr>
              <a:t>.</a:t>
            </a:r>
          </a:p>
        </p:txBody>
      </p:sp>
      <p:sp>
        <p:nvSpPr>
          <p:cNvPr id="70675" name="Rectangle 19">
            <a:extLst>
              <a:ext uri="{FF2B5EF4-FFF2-40B4-BE49-F238E27FC236}">
                <a16:creationId xmlns:a16="http://schemas.microsoft.com/office/drawing/2014/main" id="{683BB47D-5707-4038-B451-5706784A2265}"/>
              </a:ext>
            </a:extLst>
          </p:cNvPr>
          <p:cNvSpPr>
            <a:spLocks noChangeArrowheads="1"/>
          </p:cNvSpPr>
          <p:nvPr/>
        </p:nvSpPr>
        <p:spPr bwMode="auto">
          <a:xfrm>
            <a:off x="5105400" y="5572125"/>
            <a:ext cx="2741613" cy="523875"/>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2800" b="1" dirty="0" err="1">
                <a:solidFill>
                  <a:srgbClr val="0000FF"/>
                </a:solidFill>
                <a:effectLst>
                  <a:outerShdw blurRad="38100" dist="38100" dir="2700000" algn="tl">
                    <a:srgbClr val="C0C0C0"/>
                  </a:outerShdw>
                </a:effectLst>
                <a:latin typeface="Times New Roman"/>
              </a:rPr>
              <a:t>nghĩa</a:t>
            </a:r>
            <a:r>
              <a:rPr lang="en-US" sz="2800" b="1" dirty="0">
                <a:solidFill>
                  <a:srgbClr val="0000FF"/>
                </a:solidFill>
                <a:effectLst>
                  <a:outerShdw blurRad="38100" dist="38100" dir="2700000" algn="tl">
                    <a:srgbClr val="C0C0C0"/>
                  </a:outerShdw>
                </a:effectLst>
                <a:latin typeface="Times New Roman"/>
              </a:rPr>
              <a:t> </a:t>
            </a:r>
            <a:r>
              <a:rPr lang="en-US" sz="2800" b="1" dirty="0" err="1">
                <a:solidFill>
                  <a:srgbClr val="0000FF"/>
                </a:solidFill>
                <a:effectLst>
                  <a:outerShdw blurRad="38100" dist="38100" dir="2700000" algn="tl">
                    <a:srgbClr val="C0C0C0"/>
                  </a:outerShdw>
                </a:effectLst>
                <a:latin typeface="Times New Roman"/>
              </a:rPr>
              <a:t>chuyển</a:t>
            </a:r>
            <a:endParaRPr lang="en-US" sz="2800" b="1" dirty="0">
              <a:solidFill>
                <a:srgbClr val="0000FF"/>
              </a:solidFill>
              <a:effectLst>
                <a:outerShdw blurRad="38100" dist="38100" dir="2700000" algn="tl">
                  <a:srgbClr val="C0C0C0"/>
                </a:outerShdw>
              </a:effectLst>
              <a:latin typeface="Times New Roman"/>
            </a:endParaRPr>
          </a:p>
        </p:txBody>
      </p:sp>
      <p:sp>
        <p:nvSpPr>
          <p:cNvPr id="70674" name="Rectangle 18">
            <a:extLst>
              <a:ext uri="{FF2B5EF4-FFF2-40B4-BE49-F238E27FC236}">
                <a16:creationId xmlns:a16="http://schemas.microsoft.com/office/drawing/2014/main" id="{F4EA9B92-5CC0-42E3-8CC1-08EE15840EE8}"/>
              </a:ext>
            </a:extLst>
          </p:cNvPr>
          <p:cNvSpPr>
            <a:spLocks noChangeArrowheads="1"/>
          </p:cNvSpPr>
          <p:nvPr/>
        </p:nvSpPr>
        <p:spPr bwMode="auto">
          <a:xfrm>
            <a:off x="304800" y="3429000"/>
            <a:ext cx="4035425" cy="584200"/>
          </a:xfrm>
          <a:prstGeom prst="rect">
            <a:avLst/>
          </a:prstGeom>
          <a:noFill/>
          <a:ln w="38100" algn="ctr">
            <a:noFill/>
            <a:miter lim="800000"/>
            <a:headEnd/>
            <a:tailEnd/>
          </a:ln>
          <a:effectLst/>
        </p:spPr>
        <p:txBody>
          <a:bodyPr wrap="none">
            <a:spAutoFit/>
          </a:bodyPr>
          <a:lstStyle/>
          <a:p>
            <a:pPr eaLnBrk="1" hangingPunct="1">
              <a:spcBef>
                <a:spcPct val="50000"/>
              </a:spcBef>
              <a:defRPr/>
            </a:pPr>
            <a:r>
              <a:rPr lang="en-US" sz="3200" b="1" dirty="0" err="1">
                <a:effectLst>
                  <a:outerShdw blurRad="38100" dist="38100" dir="2700000" algn="tl">
                    <a:srgbClr val="C0C0C0"/>
                  </a:outerShdw>
                </a:effectLst>
                <a:latin typeface="Times New Roman"/>
              </a:rPr>
              <a:t>Đôi</a:t>
            </a:r>
            <a:r>
              <a:rPr lang="en-US" sz="3200" b="1" dirty="0">
                <a:solidFill>
                  <a:srgbClr val="0000FF"/>
                </a:solidFill>
                <a:effectLst>
                  <a:outerShdw blurRad="38100" dist="38100" dir="2700000" algn="tl">
                    <a:srgbClr val="C0C0C0"/>
                  </a:outerShdw>
                </a:effectLst>
                <a:latin typeface="Times New Roman"/>
              </a:rPr>
              <a:t> </a:t>
            </a:r>
            <a:r>
              <a:rPr lang="en-US" sz="3200" b="1" dirty="0" err="1">
                <a:solidFill>
                  <a:srgbClr val="FF0000"/>
                </a:solidFill>
                <a:effectLst>
                  <a:outerShdw blurRad="38100" dist="38100" dir="2700000" algn="tl">
                    <a:srgbClr val="C0C0C0"/>
                  </a:outerShdw>
                </a:effectLst>
                <a:latin typeface="Times New Roman"/>
              </a:rPr>
              <a:t>mắt</a:t>
            </a:r>
            <a:r>
              <a:rPr lang="en-US" sz="3200" b="1" dirty="0">
                <a:solidFill>
                  <a:srgbClr val="FF0000"/>
                </a:solidFill>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của</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bé</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mở</a:t>
            </a:r>
            <a:r>
              <a:rPr lang="en-US" sz="3200" b="1" dirty="0">
                <a:effectLst>
                  <a:outerShdw blurRad="38100" dist="38100" dir="2700000" algn="tl">
                    <a:srgbClr val="C0C0C0"/>
                  </a:outerShdw>
                </a:effectLst>
                <a:latin typeface="Times New Roman"/>
              </a:rPr>
              <a:t> to.</a:t>
            </a:r>
          </a:p>
        </p:txBody>
      </p:sp>
      <p:sp>
        <p:nvSpPr>
          <p:cNvPr id="70676" name="Rectangle 20">
            <a:extLst>
              <a:ext uri="{FF2B5EF4-FFF2-40B4-BE49-F238E27FC236}">
                <a16:creationId xmlns:a16="http://schemas.microsoft.com/office/drawing/2014/main" id="{F0BC15BB-B358-443B-B219-22CFD5B35C8F}"/>
              </a:ext>
            </a:extLst>
          </p:cNvPr>
          <p:cNvSpPr>
            <a:spLocks noChangeArrowheads="1"/>
          </p:cNvSpPr>
          <p:nvPr/>
        </p:nvSpPr>
        <p:spPr bwMode="auto">
          <a:xfrm>
            <a:off x="838200" y="4124325"/>
            <a:ext cx="2514600" cy="523875"/>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2800" b="1" dirty="0" err="1">
                <a:solidFill>
                  <a:srgbClr val="0000CC"/>
                </a:solidFill>
                <a:effectLst>
                  <a:outerShdw blurRad="38100" dist="38100" dir="2700000" algn="tl">
                    <a:srgbClr val="C0C0C0"/>
                  </a:outerShdw>
                </a:effectLst>
                <a:latin typeface="Times New Roman"/>
              </a:rPr>
              <a:t>nghĩa</a:t>
            </a:r>
            <a:r>
              <a:rPr lang="en-US" sz="2800" b="1" dirty="0">
                <a:solidFill>
                  <a:srgbClr val="0000CC"/>
                </a:solidFill>
                <a:effectLst>
                  <a:outerShdw blurRad="38100" dist="38100" dir="2700000" algn="tl">
                    <a:srgbClr val="C0C0C0"/>
                  </a:outerShdw>
                </a:effectLst>
                <a:latin typeface="Times New Roman"/>
              </a:rPr>
              <a:t> </a:t>
            </a:r>
            <a:r>
              <a:rPr lang="en-US" sz="2800" b="1" dirty="0" err="1">
                <a:solidFill>
                  <a:srgbClr val="0000CC"/>
                </a:solidFill>
                <a:effectLst>
                  <a:outerShdw blurRad="38100" dist="38100" dir="2700000" algn="tl">
                    <a:srgbClr val="C0C0C0"/>
                  </a:outerShdw>
                </a:effectLst>
                <a:latin typeface="Times New Roman"/>
              </a:rPr>
              <a:t>gốc</a:t>
            </a:r>
            <a:endParaRPr lang="en-US" sz="2800" b="1" dirty="0">
              <a:solidFill>
                <a:srgbClr val="0000CC"/>
              </a:solidFill>
              <a:effectLst>
                <a:outerShdw blurRad="38100" dist="38100" dir="2700000" algn="tl">
                  <a:srgbClr val="C0C0C0"/>
                </a:outerShdw>
              </a:effectLst>
              <a:latin typeface="Times New Roman"/>
            </a:endParaRPr>
          </a:p>
        </p:txBody>
      </p:sp>
      <p:sp>
        <p:nvSpPr>
          <p:cNvPr id="10" name="Rectangle 36">
            <a:extLst>
              <a:ext uri="{FF2B5EF4-FFF2-40B4-BE49-F238E27FC236}">
                <a16:creationId xmlns:a16="http://schemas.microsoft.com/office/drawing/2014/main" id="{0E4995A2-6E75-44D8-B643-D74960A938A3}"/>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advTm="42439">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0676"/>
                                        </p:tgtEl>
                                        <p:attrNameLst>
                                          <p:attrName>style.visibility</p:attrName>
                                        </p:attrNameLst>
                                      </p:cBhvr>
                                      <p:to>
                                        <p:strVal val="visible"/>
                                      </p:to>
                                    </p:set>
                                    <p:animEffect transition="in" filter="barn(inVertical)">
                                      <p:cBhvr>
                                        <p:cTn id="23" dur="500"/>
                                        <p:tgtEl>
                                          <p:spTgt spid="7067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0675"/>
                                        </p:tgtEl>
                                        <p:attrNameLst>
                                          <p:attrName>style.visibility</p:attrName>
                                        </p:attrNameLst>
                                      </p:cBhvr>
                                      <p:to>
                                        <p:strVal val="visible"/>
                                      </p:to>
                                    </p:set>
                                    <p:animEffect transition="in" filter="circle(in)">
                                      <p:cBhvr>
                                        <p:cTn id="28" dur="2000"/>
                                        <p:tgtEl>
                                          <p:spTgt spid="7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3" grpId="0"/>
      <p:bldP spid="70675" grpId="0"/>
      <p:bldP spid="70674" grpId="0"/>
      <p:bldP spid="706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D23D11C2-7831-441C-9A2C-4EE5E35C2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4" descr="supersoftmain3">
            <a:extLst>
              <a:ext uri="{FF2B5EF4-FFF2-40B4-BE49-F238E27FC236}">
                <a16:creationId xmlns:a16="http://schemas.microsoft.com/office/drawing/2014/main" id="{8572515D-8F68-4368-BC49-444DCD725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8600"/>
            <a:ext cx="3143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5" name="Rectangle 19">
            <a:extLst>
              <a:ext uri="{FF2B5EF4-FFF2-40B4-BE49-F238E27FC236}">
                <a16:creationId xmlns:a16="http://schemas.microsoft.com/office/drawing/2014/main" id="{0AFE13BA-0AD9-4D08-9DBD-072155246D10}"/>
              </a:ext>
            </a:extLst>
          </p:cNvPr>
          <p:cNvSpPr>
            <a:spLocks noChangeArrowheads="1"/>
          </p:cNvSpPr>
          <p:nvPr/>
        </p:nvSpPr>
        <p:spPr bwMode="auto">
          <a:xfrm>
            <a:off x="5638800" y="4800600"/>
            <a:ext cx="2819400" cy="584200"/>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3200" b="1" dirty="0" err="1">
                <a:effectLst>
                  <a:outerShdw blurRad="38100" dist="38100" dir="2700000" algn="tl">
                    <a:srgbClr val="C0C0C0"/>
                  </a:outerShdw>
                </a:effectLst>
                <a:latin typeface="Times New Roman"/>
              </a:rPr>
              <a:t>Bé</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đau</a:t>
            </a:r>
            <a:r>
              <a:rPr lang="en-US" sz="3200" b="1" dirty="0">
                <a:effectLst>
                  <a:outerShdw blurRad="38100" dist="38100" dir="2700000" algn="tl">
                    <a:srgbClr val="C0C0C0"/>
                  </a:outerShdw>
                </a:effectLst>
                <a:latin typeface="Times New Roman"/>
              </a:rPr>
              <a:t> </a:t>
            </a:r>
            <a:r>
              <a:rPr lang="en-US" sz="3200" b="1" dirty="0" err="1">
                <a:solidFill>
                  <a:srgbClr val="0000CC"/>
                </a:solidFill>
                <a:effectLst>
                  <a:outerShdw blurRad="38100" dist="38100" dir="2700000" algn="tl">
                    <a:srgbClr val="C0C0C0"/>
                  </a:outerShdw>
                </a:effectLst>
                <a:latin typeface="Times New Roman"/>
              </a:rPr>
              <a:t>chân</a:t>
            </a:r>
            <a:r>
              <a:rPr lang="en-US" sz="3200" b="1" dirty="0">
                <a:effectLst>
                  <a:outerShdw blurRad="38100" dist="38100" dir="2700000" algn="tl">
                    <a:srgbClr val="C0C0C0"/>
                  </a:outerShdw>
                </a:effectLst>
                <a:latin typeface="Times New Roman"/>
              </a:rPr>
              <a:t>.</a:t>
            </a:r>
          </a:p>
        </p:txBody>
      </p:sp>
      <p:sp>
        <p:nvSpPr>
          <p:cNvPr id="75796" name="Rectangle 20">
            <a:extLst>
              <a:ext uri="{FF2B5EF4-FFF2-40B4-BE49-F238E27FC236}">
                <a16:creationId xmlns:a16="http://schemas.microsoft.com/office/drawing/2014/main" id="{3C48629F-D0FB-4773-AF7E-08EED4250D5D}"/>
              </a:ext>
            </a:extLst>
          </p:cNvPr>
          <p:cNvSpPr>
            <a:spLocks noChangeArrowheads="1"/>
          </p:cNvSpPr>
          <p:nvPr/>
        </p:nvSpPr>
        <p:spPr bwMode="auto">
          <a:xfrm>
            <a:off x="5715000" y="5359400"/>
            <a:ext cx="2743200" cy="584200"/>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3200" b="1" dirty="0" err="1">
                <a:solidFill>
                  <a:srgbClr val="0000CC"/>
                </a:solidFill>
                <a:effectLst>
                  <a:outerShdw blurRad="38100" dist="38100" dir="2700000" algn="tl">
                    <a:srgbClr val="C0C0C0"/>
                  </a:outerShdw>
                </a:effectLst>
                <a:latin typeface="Times New Roman"/>
                <a:cs typeface="Times New Roman" pitchFamily="18" charset="0"/>
              </a:rPr>
              <a:t>nghĩa</a:t>
            </a:r>
            <a:r>
              <a:rPr lang="en-US" sz="3200" b="1" dirty="0">
                <a:solidFill>
                  <a:srgbClr val="0000CC"/>
                </a:solidFill>
                <a:effectLst>
                  <a:outerShdw blurRad="38100" dist="38100" dir="2700000" algn="tl">
                    <a:srgbClr val="C0C0C0"/>
                  </a:outerShdw>
                </a:effectLst>
                <a:latin typeface="Times New Roman"/>
                <a:cs typeface="Times New Roman" pitchFamily="18" charset="0"/>
              </a:rPr>
              <a:t> </a:t>
            </a:r>
            <a:r>
              <a:rPr lang="en-US" sz="3200" b="1" dirty="0" err="1">
                <a:solidFill>
                  <a:srgbClr val="0000CC"/>
                </a:solidFill>
                <a:effectLst>
                  <a:outerShdw blurRad="38100" dist="38100" dir="2700000" algn="tl">
                    <a:srgbClr val="C0C0C0"/>
                  </a:outerShdw>
                </a:effectLst>
                <a:latin typeface="Times New Roman"/>
                <a:cs typeface="Times New Roman" pitchFamily="18" charset="0"/>
              </a:rPr>
              <a:t>gốc</a:t>
            </a:r>
            <a:endParaRPr lang="en-US" sz="3200" b="1" dirty="0">
              <a:solidFill>
                <a:srgbClr val="0000CC"/>
              </a:solidFill>
              <a:effectLst>
                <a:outerShdw blurRad="38100" dist="38100" dir="2700000" algn="tl">
                  <a:srgbClr val="C0C0C0"/>
                </a:outerShdw>
              </a:effectLst>
              <a:latin typeface="Times New Roman"/>
              <a:cs typeface="Times New Roman" pitchFamily="18" charset="0"/>
            </a:endParaRPr>
          </a:p>
        </p:txBody>
      </p:sp>
      <p:sp>
        <p:nvSpPr>
          <p:cNvPr id="14" name="Rectangle 13">
            <a:extLst>
              <a:ext uri="{FF2B5EF4-FFF2-40B4-BE49-F238E27FC236}">
                <a16:creationId xmlns:a16="http://schemas.microsoft.com/office/drawing/2014/main" id="{2F3C5EBE-61AA-4CBB-B8EC-1188EE46D18E}"/>
              </a:ext>
            </a:extLst>
          </p:cNvPr>
          <p:cNvSpPr/>
          <p:nvPr/>
        </p:nvSpPr>
        <p:spPr>
          <a:xfrm>
            <a:off x="7162800" y="4800600"/>
            <a:ext cx="1027113" cy="584200"/>
          </a:xfrm>
          <a:prstGeom prst="rect">
            <a:avLst/>
          </a:prstGeom>
        </p:spPr>
        <p:txBody>
          <a:bodyPr wrap="none">
            <a:spAutoFit/>
          </a:bodyPr>
          <a:lstStyle/>
          <a:p>
            <a:pPr eaLnBrk="1" hangingPunct="1">
              <a:spcBef>
                <a:spcPct val="50000"/>
              </a:spcBef>
              <a:defRPr/>
            </a:pPr>
            <a:r>
              <a:rPr lang="en-US" sz="3200" b="1" u="sng" dirty="0" err="1">
                <a:solidFill>
                  <a:srgbClr val="FF3300"/>
                </a:solidFill>
                <a:effectLst>
                  <a:outerShdw blurRad="38100" dist="38100" dir="2700000" algn="tl">
                    <a:srgbClr val="C0C0C0"/>
                  </a:outerShdw>
                </a:effectLst>
                <a:latin typeface="Times New Roman"/>
              </a:rPr>
              <a:t>chân</a:t>
            </a:r>
            <a:endParaRPr lang="en-US" sz="3200" dirty="0">
              <a:effectLst>
                <a:outerShdw blurRad="38100" dist="38100" dir="2700000" algn="tl">
                  <a:srgbClr val="000000">
                    <a:alpha val="43137"/>
                  </a:srgbClr>
                </a:outerShdw>
              </a:effectLst>
              <a:latin typeface="Times New Roman"/>
            </a:endParaRPr>
          </a:p>
        </p:txBody>
      </p:sp>
      <p:pic>
        <p:nvPicPr>
          <p:cNvPr id="36871" name="Picture 11" descr="kiềng">
            <a:extLst>
              <a:ext uri="{FF2B5EF4-FFF2-40B4-BE49-F238E27FC236}">
                <a16:creationId xmlns:a16="http://schemas.microsoft.com/office/drawing/2014/main" id="{FA4E94B7-C966-4360-B1C9-A02882535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04800"/>
            <a:ext cx="3462338"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
            <a:extLst>
              <a:ext uri="{FF2B5EF4-FFF2-40B4-BE49-F238E27FC236}">
                <a16:creationId xmlns:a16="http://schemas.microsoft.com/office/drawing/2014/main" id="{4266E644-8FE0-444F-99CA-801C7CD74E84}"/>
              </a:ext>
            </a:extLst>
          </p:cNvPr>
          <p:cNvSpPr>
            <a:spLocks noChangeArrowheads="1"/>
          </p:cNvSpPr>
          <p:nvPr/>
        </p:nvSpPr>
        <p:spPr bwMode="auto">
          <a:xfrm>
            <a:off x="371475" y="3722688"/>
            <a:ext cx="4800600" cy="1077912"/>
          </a:xfrm>
          <a:prstGeom prst="rect">
            <a:avLst/>
          </a:prstGeom>
          <a:noFill/>
          <a:ln w="38100" algn="ctr">
            <a:noFill/>
            <a:miter lim="800000"/>
            <a:headEnd/>
            <a:tailEnd/>
          </a:ln>
          <a:effectLst/>
        </p:spPr>
        <p:txBody>
          <a:bodyPr>
            <a:spAutoFit/>
          </a:bodyPr>
          <a:lstStyle/>
          <a:p>
            <a:pPr eaLnBrk="1" hangingPunct="1">
              <a:spcBef>
                <a:spcPct val="50000"/>
              </a:spcBef>
              <a:defRPr/>
            </a:pPr>
            <a:r>
              <a:rPr lang="en-US" sz="3200" b="1" dirty="0" err="1">
                <a:effectLst>
                  <a:outerShdw blurRad="38100" dist="38100" dir="2700000" algn="tl">
                    <a:srgbClr val="C0C0C0"/>
                  </a:outerShdw>
                </a:effectLst>
                <a:latin typeface="Times New Roman"/>
              </a:rPr>
              <a:t>Lòng</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ta</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vẫn</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vững</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như</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kiềng</a:t>
            </a:r>
            <a:r>
              <a:rPr lang="en-US" sz="3200" b="1" dirty="0">
                <a:effectLst>
                  <a:outerShdw blurRad="38100" dist="38100" dir="2700000" algn="tl">
                    <a:srgbClr val="C0C0C0"/>
                  </a:outerShdw>
                </a:effectLst>
                <a:latin typeface="Times New Roman"/>
              </a:rPr>
              <a:t> </a:t>
            </a:r>
            <a:r>
              <a:rPr lang="en-US" sz="3200" b="1" dirty="0" err="1">
                <a:effectLst>
                  <a:outerShdw blurRad="38100" dist="38100" dir="2700000" algn="tl">
                    <a:srgbClr val="C0C0C0"/>
                  </a:outerShdw>
                </a:effectLst>
                <a:latin typeface="Times New Roman"/>
              </a:rPr>
              <a:t>ba</a:t>
            </a:r>
            <a:r>
              <a:rPr lang="en-US" sz="3200" b="1" dirty="0">
                <a:effectLst>
                  <a:outerShdw blurRad="38100" dist="38100" dir="2700000" algn="tl">
                    <a:srgbClr val="C0C0C0"/>
                  </a:outerShdw>
                </a:effectLst>
                <a:latin typeface="Times New Roman"/>
              </a:rPr>
              <a:t> </a:t>
            </a:r>
            <a:r>
              <a:rPr lang="en-US" sz="3200" b="1" dirty="0" err="1">
                <a:solidFill>
                  <a:srgbClr val="0000CC"/>
                </a:solidFill>
                <a:effectLst>
                  <a:outerShdw blurRad="38100" dist="38100" dir="2700000" algn="tl">
                    <a:srgbClr val="C0C0C0"/>
                  </a:outerShdw>
                </a:effectLst>
                <a:latin typeface="Times New Roman"/>
              </a:rPr>
              <a:t>chân</a:t>
            </a:r>
            <a:r>
              <a:rPr lang="en-US" sz="3200" b="1" dirty="0">
                <a:effectLst>
                  <a:outerShdw blurRad="38100" dist="38100" dir="2700000" algn="tl">
                    <a:srgbClr val="C0C0C0"/>
                  </a:outerShdw>
                </a:effectLst>
                <a:latin typeface="Times New Roman"/>
              </a:rPr>
              <a:t>.</a:t>
            </a:r>
          </a:p>
        </p:txBody>
      </p:sp>
      <p:sp>
        <p:nvSpPr>
          <p:cNvPr id="20" name="Rectangle 23">
            <a:extLst>
              <a:ext uri="{FF2B5EF4-FFF2-40B4-BE49-F238E27FC236}">
                <a16:creationId xmlns:a16="http://schemas.microsoft.com/office/drawing/2014/main" id="{2CB2C28D-ABF5-4717-8F35-50FB1D2675F7}"/>
              </a:ext>
            </a:extLst>
          </p:cNvPr>
          <p:cNvSpPr>
            <a:spLocks noChangeArrowheads="1"/>
          </p:cNvSpPr>
          <p:nvPr/>
        </p:nvSpPr>
        <p:spPr bwMode="auto">
          <a:xfrm>
            <a:off x="304800" y="4876800"/>
            <a:ext cx="2895600" cy="523875"/>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2800" b="1" dirty="0" err="1">
                <a:solidFill>
                  <a:srgbClr val="0000CC"/>
                </a:solidFill>
                <a:effectLst>
                  <a:outerShdw blurRad="38100" dist="38100" dir="2700000" algn="tl">
                    <a:srgbClr val="C0C0C0"/>
                  </a:outerShdw>
                </a:effectLst>
                <a:latin typeface="Times New Roman"/>
                <a:cs typeface="Times New Roman" pitchFamily="18" charset="0"/>
              </a:rPr>
              <a:t>nghĩa</a:t>
            </a:r>
            <a:r>
              <a:rPr lang="en-US" sz="2800" b="1" dirty="0">
                <a:solidFill>
                  <a:srgbClr val="0000CC"/>
                </a:solidFill>
                <a:effectLst>
                  <a:outerShdw blurRad="38100" dist="38100" dir="2700000" algn="tl">
                    <a:srgbClr val="C0C0C0"/>
                  </a:outerShdw>
                </a:effectLst>
                <a:latin typeface="Times New Roman"/>
                <a:cs typeface="Times New Roman" pitchFamily="18" charset="0"/>
              </a:rPr>
              <a:t> </a:t>
            </a:r>
            <a:r>
              <a:rPr lang="en-US" sz="2800" b="1" dirty="0" err="1">
                <a:solidFill>
                  <a:srgbClr val="0000CC"/>
                </a:solidFill>
                <a:effectLst>
                  <a:outerShdw blurRad="38100" dist="38100" dir="2700000" algn="tl">
                    <a:srgbClr val="C0C0C0"/>
                  </a:outerShdw>
                </a:effectLst>
                <a:latin typeface="Times New Roman"/>
                <a:cs typeface="Times New Roman" pitchFamily="18" charset="0"/>
              </a:rPr>
              <a:t>chuyển</a:t>
            </a:r>
            <a:endParaRPr lang="en-US" sz="2800" b="1" dirty="0">
              <a:solidFill>
                <a:srgbClr val="0000CC"/>
              </a:solidFill>
              <a:effectLst>
                <a:outerShdw blurRad="38100" dist="38100" dir="2700000" algn="tl">
                  <a:srgbClr val="C0C0C0"/>
                </a:outerShdw>
              </a:effectLst>
              <a:latin typeface="Times New Roman"/>
              <a:cs typeface="Times New Roman" pitchFamily="18" charset="0"/>
            </a:endParaRPr>
          </a:p>
        </p:txBody>
      </p:sp>
      <p:sp>
        <p:nvSpPr>
          <p:cNvPr id="22" name="Rectangle 21">
            <a:extLst>
              <a:ext uri="{FF2B5EF4-FFF2-40B4-BE49-F238E27FC236}">
                <a16:creationId xmlns:a16="http://schemas.microsoft.com/office/drawing/2014/main" id="{377B0A97-A2A7-40C5-84F8-3200AE24C1EE}"/>
              </a:ext>
            </a:extLst>
          </p:cNvPr>
          <p:cNvSpPr/>
          <p:nvPr/>
        </p:nvSpPr>
        <p:spPr>
          <a:xfrm>
            <a:off x="1965325" y="4202113"/>
            <a:ext cx="1216025" cy="584200"/>
          </a:xfrm>
          <a:prstGeom prst="rect">
            <a:avLst/>
          </a:prstGeom>
        </p:spPr>
        <p:txBody>
          <a:bodyPr>
            <a:spAutoFit/>
          </a:bodyPr>
          <a:lstStyle/>
          <a:p>
            <a:pPr eaLnBrk="1" hangingPunct="1">
              <a:spcBef>
                <a:spcPct val="50000"/>
              </a:spcBef>
              <a:defRPr/>
            </a:pPr>
            <a:r>
              <a:rPr lang="en-US" sz="3200" b="1" u="sng" dirty="0" err="1">
                <a:solidFill>
                  <a:srgbClr val="FF3300"/>
                </a:solidFill>
                <a:effectLst>
                  <a:outerShdw blurRad="38100" dist="38100" dir="2700000" algn="tl">
                    <a:srgbClr val="C0C0C0"/>
                  </a:outerShdw>
                </a:effectLst>
                <a:latin typeface="Times New Roman"/>
              </a:rPr>
              <a:t>chân</a:t>
            </a:r>
            <a:endParaRPr lang="en-US" sz="3200" dirty="0">
              <a:effectLst>
                <a:outerShdw blurRad="38100" dist="38100" dir="2700000" algn="tl">
                  <a:srgbClr val="000000">
                    <a:alpha val="43137"/>
                  </a:srgbClr>
                </a:outerShdw>
              </a:effectLst>
              <a:latin typeface="Times New Roman"/>
            </a:endParaRPr>
          </a:p>
        </p:txBody>
      </p:sp>
      <p:sp>
        <p:nvSpPr>
          <p:cNvPr id="10" name="Rectangle 36">
            <a:extLst>
              <a:ext uri="{FF2B5EF4-FFF2-40B4-BE49-F238E27FC236}">
                <a16:creationId xmlns:a16="http://schemas.microsoft.com/office/drawing/2014/main" id="{CB4DFA3A-527D-40AF-B5CB-7ECF81BC59A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
        <p:nvSpPr>
          <p:cNvPr id="2" name="Minus 1">
            <a:extLst>
              <a:ext uri="{FF2B5EF4-FFF2-40B4-BE49-F238E27FC236}">
                <a16:creationId xmlns:a16="http://schemas.microsoft.com/office/drawing/2014/main" id="{E409B5F5-8BE0-4439-B4AE-673592E13EBE}"/>
              </a:ext>
            </a:extLst>
          </p:cNvPr>
          <p:cNvSpPr/>
          <p:nvPr/>
        </p:nvSpPr>
        <p:spPr bwMode="auto">
          <a:xfrm>
            <a:off x="1989138" y="4794250"/>
            <a:ext cx="982662" cy="46038"/>
          </a:xfrm>
          <a:prstGeom prst="mathMinus">
            <a:avLst/>
          </a:prstGeom>
          <a:solidFill>
            <a:srgbClr val="AEF0C9"/>
          </a:solidFill>
          <a:ln w="38100" cap="flat" cmpd="sng" algn="ctr">
            <a:solidFill>
              <a:srgbClr val="FF0000"/>
            </a:solidFill>
            <a:prstDash val="solid"/>
            <a:round/>
            <a:headEnd type="none" w="med" len="me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advTm="26581">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5796"/>
                                        </p:tgtEl>
                                        <p:attrNameLst>
                                          <p:attrName>style.visibility</p:attrName>
                                        </p:attrNameLst>
                                      </p:cBhvr>
                                      <p:to>
                                        <p:strVal val="visible"/>
                                      </p:to>
                                    </p:set>
                                    <p:animEffect transition="in" filter="barn(inVertical)">
                                      <p:cBhvr>
                                        <p:cTn id="13" dur="500"/>
                                        <p:tgtEl>
                                          <p:spTgt spid="7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DFC662BC-695D-429E-A473-8446E4FDE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descr="DSC07021">
            <a:extLst>
              <a:ext uri="{FF2B5EF4-FFF2-40B4-BE49-F238E27FC236}">
                <a16:creationId xmlns:a16="http://schemas.microsoft.com/office/drawing/2014/main" id="{A6857F65-4F6F-40F6-ABB6-86095713C31E}"/>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11111" t="26147" r="16667" b="6615"/>
          <a:stretch>
            <a:fillRect/>
          </a:stretch>
        </p:blipFill>
        <p:spPr bwMode="auto">
          <a:xfrm>
            <a:off x="228600" y="228600"/>
            <a:ext cx="503713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Rectangle 16">
            <a:extLst>
              <a:ext uri="{FF2B5EF4-FFF2-40B4-BE49-F238E27FC236}">
                <a16:creationId xmlns:a16="http://schemas.microsoft.com/office/drawing/2014/main" id="{FFB3F33D-780A-46C6-AC4F-B80A916A3FFB}"/>
              </a:ext>
            </a:extLst>
          </p:cNvPr>
          <p:cNvSpPr>
            <a:spLocks noChangeArrowheads="1"/>
          </p:cNvSpPr>
          <p:nvPr/>
        </p:nvSpPr>
        <p:spPr bwMode="auto">
          <a:xfrm>
            <a:off x="76200" y="3733800"/>
            <a:ext cx="5351463" cy="523875"/>
          </a:xfrm>
          <a:prstGeom prst="rect">
            <a:avLst/>
          </a:prstGeom>
          <a:noFill/>
          <a:ln w="38100" algn="ctr">
            <a:noFill/>
            <a:miter lim="800000"/>
            <a:headEnd/>
            <a:tailEnd/>
          </a:ln>
          <a:effectLst/>
        </p:spPr>
        <p:txBody>
          <a:bodyPr lIns="0" rIns="0">
            <a:spAutoFit/>
          </a:bodyPr>
          <a:lstStyle/>
          <a:p>
            <a:pPr algn="ctr" eaLnBrk="1" hangingPunct="1">
              <a:spcBef>
                <a:spcPct val="50000"/>
              </a:spcBef>
              <a:defRPr/>
            </a:pPr>
            <a:r>
              <a:rPr lang="en-US" sz="2800" b="1" dirty="0" err="1">
                <a:effectLst>
                  <a:outerShdw blurRad="38100" dist="38100" dir="2700000" algn="tl">
                    <a:srgbClr val="C0C0C0"/>
                  </a:outerShdw>
                </a:effectLst>
                <a:latin typeface="Times New Roman"/>
              </a:rPr>
              <a:t>Khi</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viết</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em</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đừng</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ngoẹo</a:t>
            </a:r>
            <a:r>
              <a:rPr lang="en-US" sz="2800" b="1" dirty="0">
                <a:effectLst>
                  <a:outerShdw blurRad="38100" dist="38100" dir="2700000" algn="tl">
                    <a:srgbClr val="C0C0C0"/>
                  </a:outerShdw>
                </a:effectLst>
                <a:latin typeface="Times New Roman"/>
              </a:rPr>
              <a:t> </a:t>
            </a:r>
            <a:r>
              <a:rPr lang="en-US" sz="2800" b="1" dirty="0" err="1">
                <a:solidFill>
                  <a:srgbClr val="0000CC"/>
                </a:solidFill>
                <a:effectLst>
                  <a:outerShdw blurRad="38100" dist="38100" dir="2700000" algn="tl">
                    <a:srgbClr val="C0C0C0"/>
                  </a:outerShdw>
                </a:effectLst>
                <a:latin typeface="Times New Roman"/>
              </a:rPr>
              <a:t>đầu</a:t>
            </a:r>
            <a:r>
              <a:rPr lang="en-US" sz="2800" b="1" dirty="0">
                <a:effectLst>
                  <a:outerShdw blurRad="38100" dist="38100" dir="2700000" algn="tl">
                    <a:srgbClr val="C0C0C0"/>
                  </a:outerShdw>
                </a:effectLst>
                <a:latin typeface="Times New Roman"/>
              </a:rPr>
              <a:t>.</a:t>
            </a:r>
          </a:p>
        </p:txBody>
      </p:sp>
      <p:sp>
        <p:nvSpPr>
          <p:cNvPr id="76817" name="Rectangle 17">
            <a:extLst>
              <a:ext uri="{FF2B5EF4-FFF2-40B4-BE49-F238E27FC236}">
                <a16:creationId xmlns:a16="http://schemas.microsoft.com/office/drawing/2014/main" id="{21C70109-7792-4A47-B5D1-E418B9A3570C}"/>
              </a:ext>
            </a:extLst>
          </p:cNvPr>
          <p:cNvSpPr>
            <a:spLocks noChangeArrowheads="1"/>
          </p:cNvSpPr>
          <p:nvPr/>
        </p:nvSpPr>
        <p:spPr bwMode="auto">
          <a:xfrm>
            <a:off x="3581400" y="4191000"/>
            <a:ext cx="1919288" cy="584200"/>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3200" b="1" dirty="0" err="1">
                <a:solidFill>
                  <a:srgbClr val="0000CC"/>
                </a:solidFill>
                <a:effectLst>
                  <a:outerShdw blurRad="38100" dist="38100" dir="2700000" algn="tl">
                    <a:srgbClr val="C0C0C0"/>
                  </a:outerShdw>
                </a:effectLst>
                <a:latin typeface="Times New Roman"/>
                <a:cs typeface="Times New Roman" pitchFamily="18" charset="0"/>
              </a:rPr>
              <a:t>nghĩa</a:t>
            </a:r>
            <a:r>
              <a:rPr lang="en-US" sz="3200" b="1" dirty="0">
                <a:solidFill>
                  <a:srgbClr val="0000CC"/>
                </a:solidFill>
                <a:effectLst>
                  <a:outerShdw blurRad="38100" dist="38100" dir="2700000" algn="tl">
                    <a:srgbClr val="C0C0C0"/>
                  </a:outerShdw>
                </a:effectLst>
                <a:latin typeface="Times New Roman"/>
                <a:cs typeface="Times New Roman" pitchFamily="18" charset="0"/>
              </a:rPr>
              <a:t> </a:t>
            </a:r>
            <a:r>
              <a:rPr lang="en-US" sz="3200" b="1" dirty="0" err="1">
                <a:solidFill>
                  <a:srgbClr val="0000CC"/>
                </a:solidFill>
                <a:effectLst>
                  <a:outerShdw blurRad="38100" dist="38100" dir="2700000" algn="tl">
                    <a:srgbClr val="C0C0C0"/>
                  </a:outerShdw>
                </a:effectLst>
                <a:latin typeface="Times New Roman"/>
                <a:cs typeface="Times New Roman" pitchFamily="18" charset="0"/>
              </a:rPr>
              <a:t>gốc</a:t>
            </a:r>
            <a:endParaRPr lang="en-US" sz="3200" b="1" dirty="0">
              <a:solidFill>
                <a:srgbClr val="0000CC"/>
              </a:solidFill>
              <a:effectLst>
                <a:outerShdw blurRad="38100" dist="38100" dir="2700000" algn="tl">
                  <a:srgbClr val="C0C0C0"/>
                </a:outerShdw>
              </a:effectLst>
              <a:latin typeface="Times New Roman"/>
              <a:cs typeface="Times New Roman" pitchFamily="18" charset="0"/>
            </a:endParaRPr>
          </a:p>
        </p:txBody>
      </p:sp>
      <p:sp>
        <p:nvSpPr>
          <p:cNvPr id="76819" name="Rectangle 19">
            <a:extLst>
              <a:ext uri="{FF2B5EF4-FFF2-40B4-BE49-F238E27FC236}">
                <a16:creationId xmlns:a16="http://schemas.microsoft.com/office/drawing/2014/main" id="{97715307-10D1-4874-B6C6-DD93DC547A63}"/>
              </a:ext>
            </a:extLst>
          </p:cNvPr>
          <p:cNvSpPr>
            <a:spLocks noChangeArrowheads="1"/>
          </p:cNvSpPr>
          <p:nvPr/>
        </p:nvSpPr>
        <p:spPr bwMode="auto">
          <a:xfrm>
            <a:off x="3352800" y="5181600"/>
            <a:ext cx="5005388" cy="523875"/>
          </a:xfrm>
          <a:prstGeom prst="rect">
            <a:avLst/>
          </a:prstGeom>
          <a:noFill/>
          <a:ln w="38100" algn="ctr">
            <a:noFill/>
            <a:miter lim="800000"/>
            <a:headEnd/>
            <a:tailEnd/>
          </a:ln>
          <a:effectLst/>
        </p:spPr>
        <p:txBody>
          <a:bodyPr wrap="none">
            <a:spAutoFit/>
          </a:bodyPr>
          <a:lstStyle/>
          <a:p>
            <a:pPr eaLnBrk="1" hangingPunct="1">
              <a:spcBef>
                <a:spcPct val="50000"/>
              </a:spcBef>
              <a:defRPr/>
            </a:pPr>
            <a:r>
              <a:rPr lang="en-US" sz="2800" b="1" dirty="0" err="1">
                <a:effectLst>
                  <a:outerShdw blurRad="38100" dist="38100" dir="2700000" algn="tl">
                    <a:srgbClr val="C0C0C0"/>
                  </a:outerShdw>
                </a:effectLst>
                <a:latin typeface="Times New Roman"/>
              </a:rPr>
              <a:t>Nước</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suối</a:t>
            </a:r>
            <a:r>
              <a:rPr lang="en-US" sz="2800" b="1" dirty="0">
                <a:effectLst>
                  <a:outerShdw blurRad="38100" dist="38100" dir="2700000" algn="tl">
                    <a:srgbClr val="C0C0C0"/>
                  </a:outerShdw>
                </a:effectLst>
                <a:latin typeface="Times New Roman"/>
              </a:rPr>
              <a:t> </a:t>
            </a:r>
            <a:r>
              <a:rPr lang="en-US" sz="2800" b="1" dirty="0" err="1">
                <a:solidFill>
                  <a:srgbClr val="0000CC"/>
                </a:solidFill>
                <a:latin typeface="Times New Roman"/>
              </a:rPr>
              <a:t>đầu</a:t>
            </a:r>
            <a:r>
              <a:rPr lang="en-US" sz="2800" b="1" dirty="0">
                <a:solidFill>
                  <a:srgbClr val="0000CC"/>
                </a:solidFill>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nguồn</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rất</a:t>
            </a:r>
            <a:r>
              <a:rPr lang="en-US" sz="2800" b="1" dirty="0">
                <a:effectLst>
                  <a:outerShdw blurRad="38100" dist="38100" dir="2700000" algn="tl">
                    <a:srgbClr val="C0C0C0"/>
                  </a:outerShdw>
                </a:effectLst>
                <a:latin typeface="Times New Roman"/>
              </a:rPr>
              <a:t> </a:t>
            </a:r>
            <a:r>
              <a:rPr lang="en-US" sz="2800" b="1" dirty="0" err="1">
                <a:effectLst>
                  <a:outerShdw blurRad="38100" dist="38100" dir="2700000" algn="tl">
                    <a:srgbClr val="C0C0C0"/>
                  </a:outerShdw>
                </a:effectLst>
                <a:latin typeface="Times New Roman"/>
              </a:rPr>
              <a:t>trong</a:t>
            </a:r>
            <a:r>
              <a:rPr lang="en-US" sz="2800" b="1" dirty="0">
                <a:effectLst>
                  <a:outerShdw blurRad="38100" dist="38100" dir="2700000" algn="tl">
                    <a:srgbClr val="C0C0C0"/>
                  </a:outerShdw>
                </a:effectLst>
                <a:latin typeface="Times New Roman"/>
              </a:rPr>
              <a:t>.</a:t>
            </a:r>
          </a:p>
        </p:txBody>
      </p:sp>
      <p:sp>
        <p:nvSpPr>
          <p:cNvPr id="76820" name="Rectangle 20">
            <a:extLst>
              <a:ext uri="{FF2B5EF4-FFF2-40B4-BE49-F238E27FC236}">
                <a16:creationId xmlns:a16="http://schemas.microsoft.com/office/drawing/2014/main" id="{B45B425B-F79B-4835-A59D-9252B0BFED4B}"/>
              </a:ext>
            </a:extLst>
          </p:cNvPr>
          <p:cNvSpPr>
            <a:spLocks noChangeArrowheads="1"/>
          </p:cNvSpPr>
          <p:nvPr/>
        </p:nvSpPr>
        <p:spPr bwMode="auto">
          <a:xfrm>
            <a:off x="4495800" y="5675313"/>
            <a:ext cx="2236788" cy="523875"/>
          </a:xfrm>
          <a:prstGeom prst="rect">
            <a:avLst/>
          </a:prstGeom>
          <a:noFill/>
          <a:ln w="38100" algn="ctr">
            <a:noFill/>
            <a:miter lim="800000"/>
            <a:headEnd/>
            <a:tailEnd/>
          </a:ln>
          <a:effectLst/>
        </p:spPr>
        <p:txBody>
          <a:bodyPr>
            <a:spAutoFit/>
          </a:bodyPr>
          <a:lstStyle/>
          <a:p>
            <a:pPr algn="ctr" eaLnBrk="1" hangingPunct="1">
              <a:spcBef>
                <a:spcPct val="50000"/>
              </a:spcBef>
              <a:defRPr/>
            </a:pPr>
            <a:r>
              <a:rPr lang="en-US" sz="2800" b="1" dirty="0" err="1">
                <a:solidFill>
                  <a:srgbClr val="0000CC"/>
                </a:solidFill>
                <a:effectLst>
                  <a:outerShdw blurRad="38100" dist="38100" dir="2700000" algn="tl">
                    <a:srgbClr val="C0C0C0"/>
                  </a:outerShdw>
                </a:effectLst>
                <a:latin typeface="Times New Roman"/>
              </a:rPr>
              <a:t>nghĩa</a:t>
            </a:r>
            <a:r>
              <a:rPr lang="en-US" sz="2800" b="1" dirty="0">
                <a:solidFill>
                  <a:srgbClr val="0000CC"/>
                </a:solidFill>
                <a:effectLst>
                  <a:outerShdw blurRad="38100" dist="38100" dir="2700000" algn="tl">
                    <a:srgbClr val="C0C0C0"/>
                  </a:outerShdw>
                </a:effectLst>
                <a:latin typeface="Times New Roman"/>
              </a:rPr>
              <a:t> </a:t>
            </a:r>
            <a:r>
              <a:rPr lang="en-US" sz="2800" b="1" dirty="0" err="1">
                <a:solidFill>
                  <a:srgbClr val="0000CC"/>
                </a:solidFill>
                <a:effectLst>
                  <a:outerShdw blurRad="38100" dist="38100" dir="2700000" algn="tl">
                    <a:srgbClr val="C0C0C0"/>
                  </a:outerShdw>
                </a:effectLst>
                <a:latin typeface="Times New Roman"/>
              </a:rPr>
              <a:t>chuyển</a:t>
            </a:r>
            <a:endParaRPr lang="en-US" sz="2800" b="1" dirty="0">
              <a:solidFill>
                <a:srgbClr val="0000CC"/>
              </a:solidFill>
              <a:effectLst>
                <a:outerShdw blurRad="38100" dist="38100" dir="2700000" algn="tl">
                  <a:srgbClr val="C0C0C0"/>
                </a:outerShdw>
              </a:effectLst>
              <a:latin typeface="Times New Roman"/>
            </a:endParaRPr>
          </a:p>
        </p:txBody>
      </p:sp>
      <p:pic>
        <p:nvPicPr>
          <p:cNvPr id="37896" name="Picture 25" descr="Bj_smp12">
            <a:extLst>
              <a:ext uri="{FF2B5EF4-FFF2-40B4-BE49-F238E27FC236}">
                <a16:creationId xmlns:a16="http://schemas.microsoft.com/office/drawing/2014/main" id="{AF578B6C-144D-4502-91F2-1C7F4F359644}"/>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r="4393"/>
          <a:stretch>
            <a:fillRect/>
          </a:stretch>
        </p:blipFill>
        <p:spPr bwMode="auto">
          <a:xfrm>
            <a:off x="5486400" y="457200"/>
            <a:ext cx="3429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AEBAF1D-187F-490D-9E95-3F8C92D7C593}"/>
              </a:ext>
            </a:extLst>
          </p:cNvPr>
          <p:cNvSpPr/>
          <p:nvPr/>
        </p:nvSpPr>
        <p:spPr>
          <a:xfrm>
            <a:off x="4216400" y="3733800"/>
            <a:ext cx="765175" cy="523875"/>
          </a:xfrm>
          <a:prstGeom prst="rect">
            <a:avLst/>
          </a:prstGeom>
        </p:spPr>
        <p:txBody>
          <a:bodyPr wrap="none">
            <a:spAutoFit/>
          </a:bodyPr>
          <a:lstStyle/>
          <a:p>
            <a:pPr eaLnBrk="1" hangingPunct="1">
              <a:spcBef>
                <a:spcPct val="50000"/>
              </a:spcBef>
              <a:defRPr/>
            </a:pPr>
            <a:r>
              <a:rPr lang="en-US" sz="2800" b="1" u="sng" dirty="0" err="1">
                <a:solidFill>
                  <a:srgbClr val="FF3300"/>
                </a:solidFill>
                <a:effectLst>
                  <a:outerShdw blurRad="38100" dist="38100" dir="2700000" algn="tl">
                    <a:srgbClr val="C0C0C0"/>
                  </a:outerShdw>
                </a:effectLst>
                <a:latin typeface="Times New Roman"/>
              </a:rPr>
              <a:t>đầu</a:t>
            </a:r>
            <a:endParaRPr lang="en-US" sz="2800" dirty="0">
              <a:effectLst>
                <a:outerShdw blurRad="38100" dist="38100" dir="2700000" algn="tl">
                  <a:srgbClr val="000000">
                    <a:alpha val="43137"/>
                  </a:srgbClr>
                </a:outerShdw>
              </a:effectLst>
              <a:latin typeface="Times New Roman"/>
            </a:endParaRPr>
          </a:p>
        </p:txBody>
      </p:sp>
      <p:sp>
        <p:nvSpPr>
          <p:cNvPr id="14" name="Rectangle 13">
            <a:extLst>
              <a:ext uri="{FF2B5EF4-FFF2-40B4-BE49-F238E27FC236}">
                <a16:creationId xmlns:a16="http://schemas.microsoft.com/office/drawing/2014/main" id="{BEDEFDD5-0035-457E-89BF-CF4630FC9E38}"/>
              </a:ext>
            </a:extLst>
          </p:cNvPr>
          <p:cNvSpPr/>
          <p:nvPr/>
        </p:nvSpPr>
        <p:spPr>
          <a:xfrm>
            <a:off x="4991100" y="5181600"/>
            <a:ext cx="765175" cy="523875"/>
          </a:xfrm>
          <a:prstGeom prst="rect">
            <a:avLst/>
          </a:prstGeom>
        </p:spPr>
        <p:txBody>
          <a:bodyPr wrap="none">
            <a:spAutoFit/>
          </a:bodyPr>
          <a:lstStyle/>
          <a:p>
            <a:pPr eaLnBrk="1" hangingPunct="1">
              <a:spcBef>
                <a:spcPct val="50000"/>
              </a:spcBef>
              <a:defRPr/>
            </a:pPr>
            <a:r>
              <a:rPr lang="en-US" sz="2800" b="1" u="sng" dirty="0" err="1">
                <a:solidFill>
                  <a:srgbClr val="FF3300"/>
                </a:solidFill>
                <a:effectLst>
                  <a:outerShdw blurRad="38100" dist="38100" dir="2700000" algn="tl">
                    <a:srgbClr val="C0C0C0"/>
                  </a:outerShdw>
                </a:effectLst>
                <a:latin typeface="Times New Roman"/>
              </a:rPr>
              <a:t>đầu</a:t>
            </a:r>
            <a:endParaRPr lang="en-US" sz="2800" dirty="0">
              <a:effectLst>
                <a:outerShdw blurRad="38100" dist="38100" dir="2700000" algn="tl">
                  <a:srgbClr val="000000">
                    <a:alpha val="43137"/>
                  </a:srgbClr>
                </a:outerShdw>
              </a:effectLst>
              <a:latin typeface="Times New Roman"/>
            </a:endParaRPr>
          </a:p>
        </p:txBody>
      </p:sp>
      <p:sp>
        <p:nvSpPr>
          <p:cNvPr id="10" name="Rectangle 36">
            <a:extLst>
              <a:ext uri="{FF2B5EF4-FFF2-40B4-BE49-F238E27FC236}">
                <a16:creationId xmlns:a16="http://schemas.microsoft.com/office/drawing/2014/main" id="{2CC2AD40-8735-47FB-BF16-3B404E8BEDF1}"/>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
        <p:nvSpPr>
          <p:cNvPr id="2" name="Minus 1">
            <a:extLst>
              <a:ext uri="{FF2B5EF4-FFF2-40B4-BE49-F238E27FC236}">
                <a16:creationId xmlns:a16="http://schemas.microsoft.com/office/drawing/2014/main" id="{6A34AF52-721B-488F-9A3B-8C78CDB55090}"/>
              </a:ext>
            </a:extLst>
          </p:cNvPr>
          <p:cNvSpPr/>
          <p:nvPr/>
        </p:nvSpPr>
        <p:spPr bwMode="auto">
          <a:xfrm>
            <a:off x="4991100" y="5705475"/>
            <a:ext cx="765175" cy="46038"/>
          </a:xfrm>
          <a:prstGeom prst="mathMinus">
            <a:avLst/>
          </a:prstGeom>
          <a:solidFill>
            <a:srgbClr val="AEF0C9"/>
          </a:solidFill>
          <a:ln w="38100" cap="flat" cmpd="sng" algn="ctr">
            <a:solidFill>
              <a:srgbClr val="FF0000"/>
            </a:solidFill>
            <a:prstDash val="solid"/>
            <a:round/>
            <a:headEnd type="none" w="med" len="me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advTm="21552">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6817"/>
                                        </p:tgtEl>
                                        <p:attrNameLst>
                                          <p:attrName>style.visibility</p:attrName>
                                        </p:attrNameLst>
                                      </p:cBhvr>
                                      <p:to>
                                        <p:strVal val="visible"/>
                                      </p:to>
                                    </p:set>
                                    <p:animEffect transition="in" filter="circle(in)">
                                      <p:cBhvr>
                                        <p:cTn id="7" dur="2000"/>
                                        <p:tgtEl>
                                          <p:spTgt spid="76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6820"/>
                                        </p:tgtEl>
                                        <p:attrNameLst>
                                          <p:attrName>style.visibility</p:attrName>
                                        </p:attrNameLst>
                                      </p:cBhvr>
                                      <p:to>
                                        <p:strVal val="visible"/>
                                      </p:to>
                                    </p:set>
                                    <p:animEffect transition="in" filter="randombar(horizontal)">
                                      <p:cBhvr>
                                        <p:cTn id="12" dur="500"/>
                                        <p:tgtEl>
                                          <p:spTgt spid="76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7" grpId="0"/>
      <p:bldP spid="768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11EC26D3-712D-41C9-88D3-6DF263BFA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0">
            <a:extLst>
              <a:ext uri="{FF2B5EF4-FFF2-40B4-BE49-F238E27FC236}">
                <a16:creationId xmlns:a16="http://schemas.microsoft.com/office/drawing/2014/main" id="{EAB37BD7-2949-4176-99FD-EDA9D4A52555}"/>
              </a:ext>
            </a:extLst>
          </p:cNvPr>
          <p:cNvSpPr txBox="1">
            <a:spLocks noChangeArrowheads="1"/>
          </p:cNvSpPr>
          <p:nvPr/>
        </p:nvSpPr>
        <p:spPr bwMode="auto">
          <a:xfrm>
            <a:off x="228600" y="1905000"/>
            <a:ext cx="8763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800" b="1">
                <a:solidFill>
                  <a:schemeClr val="tx1"/>
                </a:solidFill>
                <a:latin typeface="Times New Roman" panose="02020603050405020304" pitchFamily="18" charset="0"/>
                <a:cs typeface="Times New Roman" panose="02020603050405020304" pitchFamily="18" charset="0"/>
              </a:rPr>
              <a:t>2.  Các từ chỉ bộ phận cơ thể của người và động vật thường là những từ nhiều nghĩa. Hãy tìm một số ví dụ về sự chuyển nghĩa của những từ sau:</a:t>
            </a:r>
            <a:r>
              <a:rPr lang="en-US" altLang="en-US" sz="2800" b="1">
                <a:solidFill>
                  <a:srgbClr val="0000FF"/>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lưỡi, miệng, cổ, tay, lưng. </a:t>
            </a:r>
          </a:p>
        </p:txBody>
      </p:sp>
      <p:sp>
        <p:nvSpPr>
          <p:cNvPr id="38916" name="Text Box 19">
            <a:extLst>
              <a:ext uri="{FF2B5EF4-FFF2-40B4-BE49-F238E27FC236}">
                <a16:creationId xmlns:a16="http://schemas.microsoft.com/office/drawing/2014/main" id="{CE0EEE2D-562C-4941-8A5F-E3C6DCA70A97}"/>
              </a:ext>
            </a:extLst>
          </p:cNvPr>
          <p:cNvSpPr txBox="1">
            <a:spLocks noChangeArrowheads="1"/>
          </p:cNvSpPr>
          <p:nvPr/>
        </p:nvSpPr>
        <p:spPr bwMode="auto">
          <a:xfrm>
            <a:off x="228600" y="1373188"/>
            <a:ext cx="2971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III. Luyện tập</a:t>
            </a:r>
          </a:p>
        </p:txBody>
      </p:sp>
      <p:pic>
        <p:nvPicPr>
          <p:cNvPr id="38917" name="Picture 7" descr="sun14[1]">
            <a:extLst>
              <a:ext uri="{FF2B5EF4-FFF2-40B4-BE49-F238E27FC236}">
                <a16:creationId xmlns:a16="http://schemas.microsoft.com/office/drawing/2014/main" id="{CE1EB834-8264-492A-9BED-72F06472A2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1" descr="sun14[1]">
            <a:extLst>
              <a:ext uri="{FF2B5EF4-FFF2-40B4-BE49-F238E27FC236}">
                <a16:creationId xmlns:a16="http://schemas.microsoft.com/office/drawing/2014/main" id="{0E013F2B-BD4B-40D8-87BF-3807841E0B9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25">
            <a:extLst>
              <a:ext uri="{FF2B5EF4-FFF2-40B4-BE49-F238E27FC236}">
                <a16:creationId xmlns:a16="http://schemas.microsoft.com/office/drawing/2014/main" id="{15820815-66FD-4AA1-BDAA-B9392E504A0F}"/>
              </a:ext>
            </a:extLst>
          </p:cNvPr>
          <p:cNvSpPr txBox="1">
            <a:spLocks noChangeArrowheads="1"/>
          </p:cNvSpPr>
          <p:nvPr/>
        </p:nvSpPr>
        <p:spPr bwMode="auto">
          <a:xfrm>
            <a:off x="38100" y="1285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17" name="Rectangle 36">
            <a:extLst>
              <a:ext uri="{FF2B5EF4-FFF2-40B4-BE49-F238E27FC236}">
                <a16:creationId xmlns:a16="http://schemas.microsoft.com/office/drawing/2014/main" id="{C336BAB8-C708-43FC-A5DE-1845791135DF}"/>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
        <p:nvSpPr>
          <p:cNvPr id="9" name="Down Ribbon 8">
            <a:extLst>
              <a:ext uri="{FF2B5EF4-FFF2-40B4-BE49-F238E27FC236}">
                <a16:creationId xmlns:a16="http://schemas.microsoft.com/office/drawing/2014/main" id="{A0D6E197-6CB6-48BD-AA2F-7481535AC61F}"/>
              </a:ext>
            </a:extLst>
          </p:cNvPr>
          <p:cNvSpPr/>
          <p:nvPr/>
        </p:nvSpPr>
        <p:spPr bwMode="auto">
          <a:xfrm>
            <a:off x="685800" y="4173538"/>
            <a:ext cx="7620000" cy="2092325"/>
          </a:xfrm>
          <a:prstGeom prst="ribbon">
            <a:avLst/>
          </a:prstGeom>
          <a:solidFill>
            <a:srgbClr val="FFFF00"/>
          </a:solidFill>
          <a:ln w="38100" cap="flat" cmpd="sng" algn="ctr">
            <a:solidFill>
              <a:srgbClr val="FF0000"/>
            </a:solidFill>
            <a:prstDash val="solid"/>
            <a:round/>
            <a:headEnd type="none" w="med" len="med"/>
            <a:tailEnd type="triangle" w="med" len="med"/>
          </a:ln>
          <a:effectLst/>
        </p:spPr>
        <p:txBody>
          <a:bodyPr anchor="ctr">
            <a:spAutoFit/>
          </a:bodyPr>
          <a:lstStyle/>
          <a:p>
            <a:pPr algn="ctr" eaLnBrk="1" hangingPunct="1">
              <a:spcBef>
                <a:spcPct val="50000"/>
              </a:spcBef>
              <a:defRPr/>
            </a:pPr>
            <a:r>
              <a:rPr lang="en-US" sz="54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54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sz="54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vở</a:t>
            </a:r>
            <a:endParaRPr lang="en-US" sz="54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cSld>
  <p:clrMapOvr>
    <a:masterClrMapping/>
  </p:clrMapOvr>
  <p:transition spd="slow" advTm="496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234"/>
                                        </p:tgtEl>
                                        <p:attrNameLst>
                                          <p:attrName>style.visibility</p:attrName>
                                        </p:attrNameLst>
                                      </p:cBhvr>
                                      <p:to>
                                        <p:strVal val="visible"/>
                                      </p:to>
                                    </p:set>
                                    <p:animEffect transition="in" filter="wipe(down)">
                                      <p:cBhvr>
                                        <p:cTn id="7" dur="500"/>
                                        <p:tgtEl>
                                          <p:spTgt spid="52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30CCD1A3-7648-4471-B2C3-21D8F932A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10">
            <a:extLst>
              <a:ext uri="{FF2B5EF4-FFF2-40B4-BE49-F238E27FC236}">
                <a16:creationId xmlns:a16="http://schemas.microsoft.com/office/drawing/2014/main" id="{866FFF59-E291-498C-BE7D-1388A56AB03F}"/>
              </a:ext>
            </a:extLst>
          </p:cNvPr>
          <p:cNvSpPr txBox="1">
            <a:spLocks noChangeArrowheads="1"/>
          </p:cNvSpPr>
          <p:nvPr/>
        </p:nvSpPr>
        <p:spPr bwMode="auto">
          <a:xfrm>
            <a:off x="152400" y="1905000"/>
            <a:ext cx="9144000" cy="1800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2.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Các</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chỉ</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bộ</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phận</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cơ</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thể</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người</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và</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động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vật</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thường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là</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nhiều</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nghĩa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Hãy</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tìm</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một</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số</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ví</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dụ</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về</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sự</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chuyển</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nghĩa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sau</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miệng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cổ</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tay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lưng</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
        <p:nvSpPr>
          <p:cNvPr id="52236" name="Rectangle 12">
            <a:extLst>
              <a:ext uri="{FF2B5EF4-FFF2-40B4-BE49-F238E27FC236}">
                <a16:creationId xmlns:a16="http://schemas.microsoft.com/office/drawing/2014/main" id="{62F5178F-C7F2-4B47-A6D1-512F0F0C8530}"/>
              </a:ext>
            </a:extLst>
          </p:cNvPr>
          <p:cNvSpPr>
            <a:spLocks noChangeArrowheads="1"/>
          </p:cNvSpPr>
          <p:nvPr/>
        </p:nvSpPr>
        <p:spPr bwMode="auto">
          <a:xfrm>
            <a:off x="1219200" y="3962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FF0000"/>
                </a:solidFill>
                <a:latin typeface="Times New Roman" panose="02020603050405020304" pitchFamily="18" charset="0"/>
                <a:cs typeface="Times New Roman" panose="02020603050405020304" pitchFamily="18" charset="0"/>
              </a:rPr>
              <a:t>lưỡi </a:t>
            </a:r>
            <a:r>
              <a:rPr lang="vi-VN" altLang="en-US" sz="2800" b="1">
                <a:solidFill>
                  <a:srgbClr val="FF0000"/>
                </a:solidFill>
                <a:latin typeface="Times New Roman" panose="02020603050405020304" pitchFamily="18" charset="0"/>
                <a:cs typeface="Times New Roman" panose="02020603050405020304" pitchFamily="18" charset="0"/>
              </a:rPr>
              <a:t>liềm,</a:t>
            </a:r>
            <a:r>
              <a:rPr lang="en-US" altLang="en-US" sz="2800" b="1">
                <a:solidFill>
                  <a:srgbClr val="FF0000"/>
                </a:solidFill>
                <a:latin typeface="Times New Roman" panose="02020603050405020304" pitchFamily="18" charset="0"/>
                <a:cs typeface="Times New Roman" panose="02020603050405020304" pitchFamily="18" charset="0"/>
              </a:rPr>
              <a:t>  </a:t>
            </a:r>
          </a:p>
        </p:txBody>
      </p:sp>
      <p:sp>
        <p:nvSpPr>
          <p:cNvPr id="52237" name="Rectangle 13">
            <a:extLst>
              <a:ext uri="{FF2B5EF4-FFF2-40B4-BE49-F238E27FC236}">
                <a16:creationId xmlns:a16="http://schemas.microsoft.com/office/drawing/2014/main" id="{1DBF7A90-48EA-4021-9CC0-FB162260F0D0}"/>
              </a:ext>
            </a:extLst>
          </p:cNvPr>
          <p:cNvSpPr>
            <a:spLocks noChangeArrowheads="1"/>
          </p:cNvSpPr>
          <p:nvPr/>
        </p:nvSpPr>
        <p:spPr bwMode="auto">
          <a:xfrm>
            <a:off x="2971800" y="3962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FF0000"/>
                </a:solidFill>
                <a:latin typeface="Times New Roman" panose="02020603050405020304" pitchFamily="18" charset="0"/>
                <a:cs typeface="Times New Roman" panose="02020603050405020304" pitchFamily="18" charset="0"/>
              </a:rPr>
              <a:t>lưỡi </a:t>
            </a:r>
            <a:r>
              <a:rPr lang="vi-VN" altLang="en-US" sz="2800" b="1">
                <a:solidFill>
                  <a:srgbClr val="FF0000"/>
                </a:solidFill>
                <a:latin typeface="Times New Roman" panose="02020603050405020304" pitchFamily="18" charset="0"/>
                <a:cs typeface="Times New Roman" panose="02020603050405020304" pitchFamily="18" charset="0"/>
              </a:rPr>
              <a:t>hái,</a:t>
            </a:r>
            <a:r>
              <a:rPr lang="en-US" altLang="en-US" sz="2800" b="1">
                <a:solidFill>
                  <a:srgbClr val="FF0000"/>
                </a:solidFill>
                <a:latin typeface="Times New Roman" panose="02020603050405020304" pitchFamily="18" charset="0"/>
                <a:cs typeface="Times New Roman" panose="02020603050405020304" pitchFamily="18" charset="0"/>
              </a:rPr>
              <a:t> </a:t>
            </a:r>
          </a:p>
        </p:txBody>
      </p:sp>
      <p:sp>
        <p:nvSpPr>
          <p:cNvPr id="52238" name="Rectangle 14">
            <a:extLst>
              <a:ext uri="{FF2B5EF4-FFF2-40B4-BE49-F238E27FC236}">
                <a16:creationId xmlns:a16="http://schemas.microsoft.com/office/drawing/2014/main" id="{AD1495F6-BDAB-4C9A-97FB-8B930437A14E}"/>
              </a:ext>
            </a:extLst>
          </p:cNvPr>
          <p:cNvSpPr>
            <a:spLocks noChangeArrowheads="1"/>
          </p:cNvSpPr>
          <p:nvPr/>
        </p:nvSpPr>
        <p:spPr bwMode="auto">
          <a:xfrm>
            <a:off x="4495800" y="39624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FF0000"/>
                </a:solidFill>
                <a:latin typeface="Times New Roman" panose="02020603050405020304" pitchFamily="18" charset="0"/>
                <a:cs typeface="Times New Roman" panose="02020603050405020304" pitchFamily="18" charset="0"/>
              </a:rPr>
              <a:t> lưỡi </a:t>
            </a:r>
            <a:r>
              <a:rPr lang="vi-VN" altLang="en-US" sz="2800" b="1">
                <a:solidFill>
                  <a:srgbClr val="FF0000"/>
                </a:solidFill>
                <a:latin typeface="Times New Roman" panose="02020603050405020304" pitchFamily="18" charset="0"/>
                <a:cs typeface="Times New Roman" panose="02020603050405020304" pitchFamily="18" charset="0"/>
              </a:rPr>
              <a:t>dao,</a:t>
            </a:r>
            <a:r>
              <a:rPr lang="en-US" altLang="en-US" sz="2800" b="1">
                <a:solidFill>
                  <a:srgbClr val="FF0000"/>
                </a:solidFill>
                <a:latin typeface="Times New Roman" panose="02020603050405020304" pitchFamily="18" charset="0"/>
                <a:cs typeface="Times New Roman" panose="02020603050405020304" pitchFamily="18" charset="0"/>
              </a:rPr>
              <a:t> </a:t>
            </a:r>
          </a:p>
        </p:txBody>
      </p:sp>
      <p:sp>
        <p:nvSpPr>
          <p:cNvPr id="52239" name="Rectangle 15">
            <a:extLst>
              <a:ext uri="{FF2B5EF4-FFF2-40B4-BE49-F238E27FC236}">
                <a16:creationId xmlns:a16="http://schemas.microsoft.com/office/drawing/2014/main" id="{8798EAB7-51C1-49BB-A587-8EC9E0D67262}"/>
              </a:ext>
            </a:extLst>
          </p:cNvPr>
          <p:cNvSpPr>
            <a:spLocks noChangeArrowheads="1"/>
          </p:cNvSpPr>
          <p:nvPr/>
        </p:nvSpPr>
        <p:spPr bwMode="auto">
          <a:xfrm>
            <a:off x="6248400" y="396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FF0000"/>
                </a:solidFill>
                <a:latin typeface="Times New Roman" panose="02020603050405020304" pitchFamily="18" charset="0"/>
                <a:cs typeface="Times New Roman" panose="02020603050405020304" pitchFamily="18" charset="0"/>
              </a:rPr>
              <a:t> lưỡi </a:t>
            </a:r>
            <a:r>
              <a:rPr lang="vi-VN" altLang="en-US" sz="2800" b="1">
                <a:solidFill>
                  <a:srgbClr val="FF0000"/>
                </a:solidFill>
                <a:latin typeface="Times New Roman" panose="02020603050405020304" pitchFamily="18" charset="0"/>
                <a:cs typeface="Times New Roman" panose="02020603050405020304" pitchFamily="18" charset="0"/>
              </a:rPr>
              <a:t>rìu, </a:t>
            </a:r>
            <a:r>
              <a:rPr lang="en-US" altLang="en-US" sz="2800" b="1">
                <a:solidFill>
                  <a:srgbClr val="FF0000"/>
                </a:solidFill>
                <a:latin typeface="Times New Roman" panose="02020603050405020304" pitchFamily="18" charset="0"/>
                <a:cs typeface="Times New Roman" panose="02020603050405020304" pitchFamily="18" charset="0"/>
              </a:rPr>
              <a:t>... </a:t>
            </a:r>
          </a:p>
        </p:txBody>
      </p:sp>
      <p:pic>
        <p:nvPicPr>
          <p:cNvPr id="52240" name="Picture 16" descr="&amp;t=1&amp;usg=__Dr_5UuLEVCJlwBaWcb16EmQLnJA=">
            <a:extLst>
              <a:ext uri="{FF2B5EF4-FFF2-40B4-BE49-F238E27FC236}">
                <a16:creationId xmlns:a16="http://schemas.microsoft.com/office/drawing/2014/main" id="{BC3D5AEA-6EEA-4EC8-B383-50ABA9D38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24400"/>
            <a:ext cx="2943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Rectangle 17">
            <a:extLst>
              <a:ext uri="{FF2B5EF4-FFF2-40B4-BE49-F238E27FC236}">
                <a16:creationId xmlns:a16="http://schemas.microsoft.com/office/drawing/2014/main" id="{91861F31-40E6-464A-95CB-20DC75FA8C65}"/>
              </a:ext>
            </a:extLst>
          </p:cNvPr>
          <p:cNvSpPr>
            <a:spLocks noChangeArrowheads="1"/>
          </p:cNvSpPr>
          <p:nvPr/>
        </p:nvSpPr>
        <p:spPr bwMode="auto">
          <a:xfrm>
            <a:off x="2847975" y="5181600"/>
            <a:ext cx="1447800" cy="457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400">
                <a:solidFill>
                  <a:schemeClr val="tx1"/>
                </a:solidFill>
                <a:latin typeface="Times New Roman" panose="02020603050405020304" pitchFamily="18" charset="0"/>
              </a:rPr>
              <a:t> </a:t>
            </a:r>
            <a:r>
              <a:rPr lang="en-US" altLang="en-US" sz="2400" b="1">
                <a:solidFill>
                  <a:srgbClr val="0000CC"/>
                </a:solidFill>
                <a:latin typeface="Times New Roman" panose="02020603050405020304" pitchFamily="18" charset="0"/>
              </a:rPr>
              <a:t>lưỡi rìu </a:t>
            </a:r>
          </a:p>
        </p:txBody>
      </p:sp>
      <p:sp>
        <p:nvSpPr>
          <p:cNvPr id="52242" name="Line 18">
            <a:extLst>
              <a:ext uri="{FF2B5EF4-FFF2-40B4-BE49-F238E27FC236}">
                <a16:creationId xmlns:a16="http://schemas.microsoft.com/office/drawing/2014/main" id="{7995B098-7EBF-448C-BB27-9EDADBB6ED61}"/>
              </a:ext>
            </a:extLst>
          </p:cNvPr>
          <p:cNvSpPr>
            <a:spLocks noChangeShapeType="1"/>
          </p:cNvSpPr>
          <p:nvPr/>
        </p:nvSpPr>
        <p:spPr bwMode="auto">
          <a:xfrm>
            <a:off x="4343400" y="5410200"/>
            <a:ext cx="1371600" cy="0"/>
          </a:xfrm>
          <a:prstGeom prst="line">
            <a:avLst/>
          </a:prstGeom>
          <a:noFill/>
          <a:ln w="28575">
            <a:solidFill>
              <a:srgbClr val="FF3300"/>
            </a:solidFill>
            <a:round/>
            <a:headEnd/>
            <a:tailEnd type="triangle" w="med" len="med"/>
          </a:ln>
          <a:effectLst/>
        </p:spPr>
        <p:txBody>
          <a:bodyPr/>
          <a:lstStyle/>
          <a:p>
            <a:pPr eaLnBrk="1" hangingPunct="1">
              <a:spcBef>
                <a:spcPct val="50000"/>
              </a:spcBef>
              <a:defRPr/>
            </a:pPr>
            <a:endParaRPr lang="vi-VN">
              <a:effectLst>
                <a:outerShdw blurRad="38100" dist="38100" dir="2700000" algn="tl">
                  <a:srgbClr val="000000">
                    <a:alpha val="43137"/>
                  </a:srgbClr>
                </a:outerShdw>
              </a:effectLst>
            </a:endParaRPr>
          </a:p>
        </p:txBody>
      </p:sp>
      <p:sp>
        <p:nvSpPr>
          <p:cNvPr id="39947" name="Text Box 19">
            <a:extLst>
              <a:ext uri="{FF2B5EF4-FFF2-40B4-BE49-F238E27FC236}">
                <a16:creationId xmlns:a16="http://schemas.microsoft.com/office/drawing/2014/main" id="{CCF330CF-8290-4F25-A081-C5A11FD58B79}"/>
              </a:ext>
            </a:extLst>
          </p:cNvPr>
          <p:cNvSpPr txBox="1">
            <a:spLocks noChangeArrowheads="1"/>
          </p:cNvSpPr>
          <p:nvPr/>
        </p:nvSpPr>
        <p:spPr bwMode="auto">
          <a:xfrm>
            <a:off x="304800" y="1363663"/>
            <a:ext cx="2971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III. Luyện tập</a:t>
            </a:r>
          </a:p>
        </p:txBody>
      </p:sp>
      <p:pic>
        <p:nvPicPr>
          <p:cNvPr id="39948" name="Picture 7" descr="sun14[1]">
            <a:extLst>
              <a:ext uri="{FF2B5EF4-FFF2-40B4-BE49-F238E27FC236}">
                <a16:creationId xmlns:a16="http://schemas.microsoft.com/office/drawing/2014/main" id="{F44ABFF4-367E-43CB-AD25-01EF3E6120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11" descr="sun14[1]">
            <a:extLst>
              <a:ext uri="{FF2B5EF4-FFF2-40B4-BE49-F238E27FC236}">
                <a16:creationId xmlns:a16="http://schemas.microsoft.com/office/drawing/2014/main" id="{EF90AA2A-0A1C-4E8B-B4D2-55190982BCE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25">
            <a:extLst>
              <a:ext uri="{FF2B5EF4-FFF2-40B4-BE49-F238E27FC236}">
                <a16:creationId xmlns:a16="http://schemas.microsoft.com/office/drawing/2014/main" id="{18D17D42-F999-450A-A6D9-ECD4E3FFB1A8}"/>
              </a:ext>
            </a:extLst>
          </p:cNvPr>
          <p:cNvSpPr txBox="1">
            <a:spLocks noChangeArrowheads="1"/>
          </p:cNvSpPr>
          <p:nvPr/>
        </p:nvSpPr>
        <p:spPr bwMode="auto">
          <a:xfrm>
            <a:off x="80963" y="24606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52250" name="Text Box 26">
            <a:extLst>
              <a:ext uri="{FF2B5EF4-FFF2-40B4-BE49-F238E27FC236}">
                <a16:creationId xmlns:a16="http://schemas.microsoft.com/office/drawing/2014/main" id="{27BB8AEC-FA55-4DBD-96CC-D99E3EABC498}"/>
              </a:ext>
            </a:extLst>
          </p:cNvPr>
          <p:cNvSpPr txBox="1">
            <a:spLocks noChangeArrowheads="1"/>
          </p:cNvSpPr>
          <p:nvPr/>
        </p:nvSpPr>
        <p:spPr bwMode="auto">
          <a:xfrm>
            <a:off x="0" y="39624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 lưỡi:</a:t>
            </a:r>
          </a:p>
        </p:txBody>
      </p:sp>
      <p:sp>
        <p:nvSpPr>
          <p:cNvPr id="17" name="Rectangle 36">
            <a:extLst>
              <a:ext uri="{FF2B5EF4-FFF2-40B4-BE49-F238E27FC236}">
                <a16:creationId xmlns:a16="http://schemas.microsoft.com/office/drawing/2014/main" id="{7AF2AE91-F4F1-49D9-BBD9-8A6F267B87EB}"/>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spd="slow" advTm="45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50"/>
                                        </p:tgtEl>
                                        <p:attrNameLst>
                                          <p:attrName>style.visibility</p:attrName>
                                        </p:attrNameLst>
                                      </p:cBhvr>
                                      <p:to>
                                        <p:strVal val="visible"/>
                                      </p:to>
                                    </p:set>
                                    <p:anim calcmode="discrete" valueType="clr">
                                      <p:cBhvr override="childStyle">
                                        <p:cTn id="7" dur="80"/>
                                        <p:tgtEl>
                                          <p:spTgt spid="522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50"/>
                                        </p:tgtEl>
                                        <p:attrNameLst>
                                          <p:attrName>fillcolor</p:attrName>
                                        </p:attrNameLst>
                                      </p:cBhvr>
                                      <p:tavLst>
                                        <p:tav tm="0">
                                          <p:val>
                                            <p:clrVal>
                                              <a:schemeClr val="accent2"/>
                                            </p:clrVal>
                                          </p:val>
                                        </p:tav>
                                        <p:tav tm="50000">
                                          <p:val>
                                            <p:clrVal>
                                              <a:schemeClr val="hlink"/>
                                            </p:clrVal>
                                          </p:val>
                                        </p:tav>
                                      </p:tavLst>
                                    </p:anim>
                                    <p:set>
                                      <p:cBhvr>
                                        <p:cTn id="9" dur="80"/>
                                        <p:tgtEl>
                                          <p:spTgt spid="522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52236"/>
                                        </p:tgtEl>
                                        <p:attrNameLst>
                                          <p:attrName>style.visibility</p:attrName>
                                        </p:attrNameLst>
                                      </p:cBhvr>
                                      <p:to>
                                        <p:strVal val="visible"/>
                                      </p:to>
                                    </p:set>
                                    <p:animEffect transition="in" filter="fade">
                                      <p:cBhvr>
                                        <p:cTn id="14" dur="800" decel="100000"/>
                                        <p:tgtEl>
                                          <p:spTgt spid="52236"/>
                                        </p:tgtEl>
                                      </p:cBhvr>
                                    </p:animEffect>
                                    <p:anim calcmode="lin" valueType="num">
                                      <p:cBhvr>
                                        <p:cTn id="15" dur="800" decel="100000" fill="hold"/>
                                        <p:tgtEl>
                                          <p:spTgt spid="52236"/>
                                        </p:tgtEl>
                                        <p:attrNameLst>
                                          <p:attrName>style.rotation</p:attrName>
                                        </p:attrNameLst>
                                      </p:cBhvr>
                                      <p:tavLst>
                                        <p:tav tm="0">
                                          <p:val>
                                            <p:fltVal val="-90"/>
                                          </p:val>
                                        </p:tav>
                                        <p:tav tm="100000">
                                          <p:val>
                                            <p:fltVal val="0"/>
                                          </p:val>
                                        </p:tav>
                                      </p:tavLst>
                                    </p:anim>
                                    <p:anim calcmode="lin" valueType="num">
                                      <p:cBhvr>
                                        <p:cTn id="16" dur="800" decel="100000" fill="hold"/>
                                        <p:tgtEl>
                                          <p:spTgt spid="52236"/>
                                        </p:tgtEl>
                                        <p:attrNameLst>
                                          <p:attrName>ppt_x</p:attrName>
                                        </p:attrNameLst>
                                      </p:cBhvr>
                                      <p:tavLst>
                                        <p:tav tm="0">
                                          <p:val>
                                            <p:strVal val="#ppt_x+0.4"/>
                                          </p:val>
                                        </p:tav>
                                        <p:tav tm="100000">
                                          <p:val>
                                            <p:strVal val="#ppt_x-0.05"/>
                                          </p:val>
                                        </p:tav>
                                      </p:tavLst>
                                    </p:anim>
                                    <p:anim calcmode="lin" valueType="num">
                                      <p:cBhvr>
                                        <p:cTn id="17" dur="800" decel="100000" fill="hold"/>
                                        <p:tgtEl>
                                          <p:spTgt spid="52236"/>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52236"/>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52236"/>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52237"/>
                                        </p:tgtEl>
                                        <p:attrNameLst>
                                          <p:attrName>style.visibility</p:attrName>
                                        </p:attrNameLst>
                                      </p:cBhvr>
                                      <p:to>
                                        <p:strVal val="visible"/>
                                      </p:to>
                                    </p:set>
                                    <p:animEffect transition="in" filter="fade">
                                      <p:cBhvr>
                                        <p:cTn id="24" dur="800" decel="100000"/>
                                        <p:tgtEl>
                                          <p:spTgt spid="52237"/>
                                        </p:tgtEl>
                                      </p:cBhvr>
                                    </p:animEffect>
                                    <p:anim calcmode="lin" valueType="num">
                                      <p:cBhvr>
                                        <p:cTn id="25" dur="800" decel="100000" fill="hold"/>
                                        <p:tgtEl>
                                          <p:spTgt spid="52237"/>
                                        </p:tgtEl>
                                        <p:attrNameLst>
                                          <p:attrName>style.rotation</p:attrName>
                                        </p:attrNameLst>
                                      </p:cBhvr>
                                      <p:tavLst>
                                        <p:tav tm="0">
                                          <p:val>
                                            <p:fltVal val="-90"/>
                                          </p:val>
                                        </p:tav>
                                        <p:tav tm="100000">
                                          <p:val>
                                            <p:fltVal val="0"/>
                                          </p:val>
                                        </p:tav>
                                      </p:tavLst>
                                    </p:anim>
                                    <p:anim calcmode="lin" valueType="num">
                                      <p:cBhvr>
                                        <p:cTn id="26" dur="800" decel="100000" fill="hold"/>
                                        <p:tgtEl>
                                          <p:spTgt spid="52237"/>
                                        </p:tgtEl>
                                        <p:attrNameLst>
                                          <p:attrName>ppt_x</p:attrName>
                                        </p:attrNameLst>
                                      </p:cBhvr>
                                      <p:tavLst>
                                        <p:tav tm="0">
                                          <p:val>
                                            <p:strVal val="#ppt_x+0.4"/>
                                          </p:val>
                                        </p:tav>
                                        <p:tav tm="100000">
                                          <p:val>
                                            <p:strVal val="#ppt_x-0.05"/>
                                          </p:val>
                                        </p:tav>
                                      </p:tavLst>
                                    </p:anim>
                                    <p:anim calcmode="lin" valueType="num">
                                      <p:cBhvr>
                                        <p:cTn id="27" dur="800" decel="100000" fill="hold"/>
                                        <p:tgtEl>
                                          <p:spTgt spid="5223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5223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52237"/>
                                        </p:tgtEl>
                                        <p:attrNameLst>
                                          <p:attrName>ppt_y</p:attrName>
                                        </p:attrNameLst>
                                      </p:cBhvr>
                                      <p:tavLst>
                                        <p:tav tm="0">
                                          <p:val>
                                            <p:strVal val="#ppt_y+0.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52238"/>
                                        </p:tgtEl>
                                        <p:attrNameLst>
                                          <p:attrName>style.visibility</p:attrName>
                                        </p:attrNameLst>
                                      </p:cBhvr>
                                      <p:to>
                                        <p:strVal val="visible"/>
                                      </p:to>
                                    </p:set>
                                    <p:animEffect transition="in" filter="fade">
                                      <p:cBhvr>
                                        <p:cTn id="34" dur="800" decel="100000"/>
                                        <p:tgtEl>
                                          <p:spTgt spid="52238"/>
                                        </p:tgtEl>
                                      </p:cBhvr>
                                    </p:animEffect>
                                    <p:anim calcmode="lin" valueType="num">
                                      <p:cBhvr>
                                        <p:cTn id="35" dur="800" decel="100000" fill="hold"/>
                                        <p:tgtEl>
                                          <p:spTgt spid="52238"/>
                                        </p:tgtEl>
                                        <p:attrNameLst>
                                          <p:attrName>style.rotation</p:attrName>
                                        </p:attrNameLst>
                                      </p:cBhvr>
                                      <p:tavLst>
                                        <p:tav tm="0">
                                          <p:val>
                                            <p:fltVal val="-90"/>
                                          </p:val>
                                        </p:tav>
                                        <p:tav tm="100000">
                                          <p:val>
                                            <p:fltVal val="0"/>
                                          </p:val>
                                        </p:tav>
                                      </p:tavLst>
                                    </p:anim>
                                    <p:anim calcmode="lin" valueType="num">
                                      <p:cBhvr>
                                        <p:cTn id="36" dur="800" decel="100000" fill="hold"/>
                                        <p:tgtEl>
                                          <p:spTgt spid="52238"/>
                                        </p:tgtEl>
                                        <p:attrNameLst>
                                          <p:attrName>ppt_x</p:attrName>
                                        </p:attrNameLst>
                                      </p:cBhvr>
                                      <p:tavLst>
                                        <p:tav tm="0">
                                          <p:val>
                                            <p:strVal val="#ppt_x+0.4"/>
                                          </p:val>
                                        </p:tav>
                                        <p:tav tm="100000">
                                          <p:val>
                                            <p:strVal val="#ppt_x-0.05"/>
                                          </p:val>
                                        </p:tav>
                                      </p:tavLst>
                                    </p:anim>
                                    <p:anim calcmode="lin" valueType="num">
                                      <p:cBhvr>
                                        <p:cTn id="37" dur="800" decel="100000" fill="hold"/>
                                        <p:tgtEl>
                                          <p:spTgt spid="52238"/>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2238"/>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2238"/>
                                        </p:tgtEl>
                                        <p:attrNameLst>
                                          <p:attrName>ppt_y</p:attrName>
                                        </p:attrNameLst>
                                      </p:cBhvr>
                                      <p:tavLst>
                                        <p:tav tm="0">
                                          <p:val>
                                            <p:strVal val="#ppt_y+0.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52" presetClass="entr" presetSubtype="0" fill="hold" grpId="0" nodeType="clickEffect">
                                  <p:stCondLst>
                                    <p:cond delay="0"/>
                                  </p:stCondLst>
                                  <p:childTnLst>
                                    <p:set>
                                      <p:cBhvr>
                                        <p:cTn id="43" dur="1" fill="hold">
                                          <p:stCondLst>
                                            <p:cond delay="0"/>
                                          </p:stCondLst>
                                        </p:cTn>
                                        <p:tgtEl>
                                          <p:spTgt spid="52239"/>
                                        </p:tgtEl>
                                        <p:attrNameLst>
                                          <p:attrName>style.visibility</p:attrName>
                                        </p:attrNameLst>
                                      </p:cBhvr>
                                      <p:to>
                                        <p:strVal val="visible"/>
                                      </p:to>
                                    </p:set>
                                    <p:animScale>
                                      <p:cBhvr>
                                        <p:cTn id="44" dur="1000" decel="50000" fill="hold">
                                          <p:stCondLst>
                                            <p:cond delay="0"/>
                                          </p:stCondLst>
                                        </p:cTn>
                                        <p:tgtEl>
                                          <p:spTgt spid="522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52239"/>
                                        </p:tgtEl>
                                        <p:attrNameLst>
                                          <p:attrName>ppt_x</p:attrName>
                                          <p:attrName>ppt_y</p:attrName>
                                        </p:attrNameLst>
                                      </p:cBhvr>
                                    </p:animMotion>
                                    <p:animEffect transition="in" filter="fade">
                                      <p:cBhvr>
                                        <p:cTn id="46" dur="1000"/>
                                        <p:tgtEl>
                                          <p:spTgt spid="5223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6" fill="hold" nodeType="clickEffect">
                                  <p:stCondLst>
                                    <p:cond delay="0"/>
                                  </p:stCondLst>
                                  <p:childTnLst>
                                    <p:set>
                                      <p:cBhvr>
                                        <p:cTn id="50" dur="1" fill="hold">
                                          <p:stCondLst>
                                            <p:cond delay="0"/>
                                          </p:stCondLst>
                                        </p:cTn>
                                        <p:tgtEl>
                                          <p:spTgt spid="52240"/>
                                        </p:tgtEl>
                                        <p:attrNameLst>
                                          <p:attrName>style.visibility</p:attrName>
                                        </p:attrNameLst>
                                      </p:cBhvr>
                                      <p:to>
                                        <p:strVal val="visible"/>
                                      </p:to>
                                    </p:set>
                                    <p:animEffect transition="in" filter="barn(inHorizontal)">
                                      <p:cBhvr>
                                        <p:cTn id="51" dur="500"/>
                                        <p:tgtEl>
                                          <p:spTgt spid="5224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52241"/>
                                        </p:tgtEl>
                                        <p:attrNameLst>
                                          <p:attrName>style.visibility</p:attrName>
                                        </p:attrNameLst>
                                      </p:cBhvr>
                                      <p:to>
                                        <p:strVal val="visible"/>
                                      </p:to>
                                    </p:set>
                                    <p:animEffect transition="in" filter="barn(inHorizontal)">
                                      <p:cBhvr>
                                        <p:cTn id="56" dur="500"/>
                                        <p:tgtEl>
                                          <p:spTgt spid="52241"/>
                                        </p:tgtEl>
                                      </p:cBhvr>
                                    </p:animEffect>
                                  </p:childTnLst>
                                </p:cTn>
                              </p:par>
                            </p:childTnLst>
                          </p:cTn>
                        </p:par>
                        <p:par>
                          <p:cTn id="57" fill="hold" nodeType="afterGroup">
                            <p:stCondLst>
                              <p:cond delay="500"/>
                            </p:stCondLst>
                            <p:childTnLst>
                              <p:par>
                                <p:cTn id="58" presetID="16" presetClass="entr" presetSubtype="26" fill="hold" nodeType="afterEffect">
                                  <p:stCondLst>
                                    <p:cond delay="0"/>
                                  </p:stCondLst>
                                  <p:childTnLst>
                                    <p:set>
                                      <p:cBhvr>
                                        <p:cTn id="59" dur="1" fill="hold">
                                          <p:stCondLst>
                                            <p:cond delay="0"/>
                                          </p:stCondLst>
                                        </p:cTn>
                                        <p:tgtEl>
                                          <p:spTgt spid="52242"/>
                                        </p:tgtEl>
                                        <p:attrNameLst>
                                          <p:attrName>style.visibility</p:attrName>
                                        </p:attrNameLst>
                                      </p:cBhvr>
                                      <p:to>
                                        <p:strVal val="visible"/>
                                      </p:to>
                                    </p:set>
                                    <p:animEffect transition="in" filter="barn(inHorizontal)">
                                      <p:cBhvr>
                                        <p:cTn id="60" dur="500"/>
                                        <p:tgtEl>
                                          <p:spTgt spid="52242"/>
                                        </p:tgtEl>
                                      </p:cBhvr>
                                    </p:animEffect>
                                  </p:childTnLst>
                                </p:cTn>
                              </p:par>
                            </p:childTnLst>
                          </p:cTn>
                        </p:par>
                        <p:par>
                          <p:cTn id="61" fill="hold" nodeType="afterGroup">
                            <p:stCondLst>
                              <p:cond delay="1000"/>
                            </p:stCondLst>
                            <p:childTnLst>
                              <p:par>
                                <p:cTn id="62" presetID="35" presetClass="emph" presetSubtype="0" fill="hold" nodeType="afterEffect">
                                  <p:stCondLst>
                                    <p:cond delay="0"/>
                                  </p:stCondLst>
                                  <p:childTnLst>
                                    <p:anim calcmode="discrete" valueType="str">
                                      <p:cBhvr>
                                        <p:cTn id="63" dur="1000" fill="hold"/>
                                        <p:tgtEl>
                                          <p:spTgt spid="52242"/>
                                        </p:tgtEl>
                                        <p:attrNameLst>
                                          <p:attrName>style.visibility</p:attrName>
                                        </p:attrNameLst>
                                      </p:cBhvr>
                                      <p:tavLst>
                                        <p:tav tm="0">
                                          <p:val>
                                            <p:strVal val="hidden"/>
                                          </p:val>
                                        </p:tav>
                                        <p:tav tm="50000">
                                          <p:val>
                                            <p:strVal val="visible"/>
                                          </p:val>
                                        </p:tav>
                                      </p:tavLst>
                                    </p:anim>
                                  </p:childTnLst>
                                </p:cTn>
                              </p:par>
                            </p:childTnLst>
                          </p:cTn>
                        </p:par>
                        <p:par>
                          <p:cTn id="64" fill="hold" nodeType="afterGroup">
                            <p:stCondLst>
                              <p:cond delay="2000"/>
                            </p:stCondLst>
                            <p:childTnLst>
                              <p:par>
                                <p:cTn id="65" presetID="35" presetClass="emph" presetSubtype="0" fill="hold" nodeType="afterEffect">
                                  <p:stCondLst>
                                    <p:cond delay="0"/>
                                  </p:stCondLst>
                                  <p:childTnLst>
                                    <p:anim calcmode="discrete" valueType="str">
                                      <p:cBhvr>
                                        <p:cTn id="66" dur="1000" fill="hold"/>
                                        <p:tgtEl>
                                          <p:spTgt spid="5224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6" grpId="0"/>
      <p:bldP spid="52237" grpId="0"/>
      <p:bldP spid="52238" grpId="0"/>
      <p:bldP spid="52239" grpId="0"/>
      <p:bldP spid="52241" grpId="0" animBg="1"/>
      <p:bldP spid="522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AFA9A81F-8104-49BD-98F9-AFD504F47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3">
            <a:extLst>
              <a:ext uri="{FF2B5EF4-FFF2-40B4-BE49-F238E27FC236}">
                <a16:creationId xmlns:a16="http://schemas.microsoft.com/office/drawing/2014/main" id="{B2315F82-7F62-4ED7-B612-C557F93AFE26}"/>
              </a:ext>
            </a:extLst>
          </p:cNvPr>
          <p:cNvSpPr txBox="1">
            <a:spLocks noChangeArrowheads="1"/>
          </p:cNvSpPr>
          <p:nvPr/>
        </p:nvSpPr>
        <p:spPr bwMode="auto">
          <a:xfrm>
            <a:off x="-42863" y="285750"/>
            <a:ext cx="914400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GB" altLang="en-US" sz="3600" b="1">
                <a:solidFill>
                  <a:srgbClr val="0070C0"/>
                </a:solidFill>
                <a:latin typeface="Times New Roman" panose="02020603050405020304" pitchFamily="18" charset="0"/>
                <a:cs typeface="Times New Roman" panose="02020603050405020304" pitchFamily="18" charset="0"/>
              </a:rPr>
              <a:t>Luyện từ và câu</a:t>
            </a:r>
          </a:p>
        </p:txBody>
      </p:sp>
      <p:sp>
        <p:nvSpPr>
          <p:cNvPr id="71694" name="Text Box 14">
            <a:extLst>
              <a:ext uri="{FF2B5EF4-FFF2-40B4-BE49-F238E27FC236}">
                <a16:creationId xmlns:a16="http://schemas.microsoft.com/office/drawing/2014/main" id="{00BAA5E1-0568-4EEE-A388-5BBC26D5E096}"/>
              </a:ext>
            </a:extLst>
          </p:cNvPr>
          <p:cNvSpPr txBox="1">
            <a:spLocks noChangeArrowheads="1"/>
          </p:cNvSpPr>
          <p:nvPr/>
        </p:nvSpPr>
        <p:spPr bwMode="auto">
          <a:xfrm>
            <a:off x="762000" y="22860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a:solidFill>
                  <a:srgbClr val="0000FF"/>
                </a:solidFill>
                <a:latin typeface="Times New Roman" panose="02020603050405020304" pitchFamily="18" charset="0"/>
                <a:cs typeface="Times New Roman" panose="02020603050405020304" pitchFamily="18" charset="0"/>
              </a:rPr>
              <a:t>* Thế nào là từ đồng âm? Cho ví dụ về từ đồng âm.</a:t>
            </a:r>
          </a:p>
        </p:txBody>
      </p:sp>
      <p:sp>
        <p:nvSpPr>
          <p:cNvPr id="39941" name="WordArt 5">
            <a:extLst>
              <a:ext uri="{FF2B5EF4-FFF2-40B4-BE49-F238E27FC236}">
                <a16:creationId xmlns:a16="http://schemas.microsoft.com/office/drawing/2014/main" id="{CC6C14DD-DD13-45B2-A8E3-48D00A12A900}"/>
              </a:ext>
            </a:extLst>
          </p:cNvPr>
          <p:cNvSpPr>
            <a:spLocks noChangeArrowheads="1" noChangeShapeType="1" noTextEdit="1"/>
          </p:cNvSpPr>
          <p:nvPr/>
        </p:nvSpPr>
        <p:spPr bwMode="auto">
          <a:xfrm>
            <a:off x="533400" y="1470025"/>
            <a:ext cx="4800600" cy="523875"/>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KIỂM TRA BÀI CŨ</a:t>
            </a:r>
          </a:p>
        </p:txBody>
      </p:sp>
      <p:pic>
        <p:nvPicPr>
          <p:cNvPr id="21510" name="Picture 7" descr="sun14[1]">
            <a:extLst>
              <a:ext uri="{FF2B5EF4-FFF2-40B4-BE49-F238E27FC236}">
                <a16:creationId xmlns:a16="http://schemas.microsoft.com/office/drawing/2014/main" id="{1C8655A6-6CB5-4487-BB1B-CEF32BAA264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5738" y="2857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1" descr="sun14[1]">
            <a:extLst>
              <a:ext uri="{FF2B5EF4-FFF2-40B4-BE49-F238E27FC236}">
                <a16:creationId xmlns:a16="http://schemas.microsoft.com/office/drawing/2014/main" id="{7A1BBC23-3EC2-4F86-87FC-100C0874DD2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6">
            <a:extLst>
              <a:ext uri="{FF2B5EF4-FFF2-40B4-BE49-F238E27FC236}">
                <a16:creationId xmlns:a16="http://schemas.microsoft.com/office/drawing/2014/main" id="{5177C114-6105-4D02-A601-EE2DC7A9A585}"/>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
        <p:nvSpPr>
          <p:cNvPr id="3" name="TextBox 2">
            <a:extLst>
              <a:ext uri="{FF2B5EF4-FFF2-40B4-BE49-F238E27FC236}">
                <a16:creationId xmlns:a16="http://schemas.microsoft.com/office/drawing/2014/main" id="{97C18F42-1F65-442B-AB7C-F7DB224F1095}"/>
              </a:ext>
            </a:extLst>
          </p:cNvPr>
          <p:cNvSpPr txBox="1">
            <a:spLocks noChangeArrowheads="1"/>
          </p:cNvSpPr>
          <p:nvPr/>
        </p:nvSpPr>
        <p:spPr bwMode="auto">
          <a:xfrm>
            <a:off x="1295400" y="3733800"/>
            <a:ext cx="6705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vi-VN" altLang="en-US" sz="3200" b="1">
                <a:solidFill>
                  <a:srgbClr val="FF0000"/>
                </a:solidFill>
                <a:latin typeface="Times New Roman" panose="02020603050405020304" pitchFamily="18" charset="0"/>
                <a:cs typeface="Times New Roman" panose="02020603050405020304" pitchFamily="18" charset="0"/>
              </a:rPr>
              <a:t>Ví dụ: </a:t>
            </a:r>
            <a:r>
              <a:rPr lang="vi-VN" altLang="en-US" sz="3200" b="1">
                <a:solidFill>
                  <a:srgbClr val="0070C0"/>
                </a:solidFill>
                <a:latin typeface="Times New Roman" panose="02020603050405020304" pitchFamily="18" charset="0"/>
                <a:cs typeface="Times New Roman" panose="02020603050405020304" pitchFamily="18" charset="0"/>
              </a:rPr>
              <a:t>xôi </a:t>
            </a:r>
            <a:r>
              <a:rPr lang="vi-VN" altLang="en-US" sz="3200" b="1" u="sng">
                <a:solidFill>
                  <a:srgbClr val="FF0000"/>
                </a:solidFill>
                <a:latin typeface="Times New Roman" panose="02020603050405020304" pitchFamily="18" charset="0"/>
                <a:cs typeface="Times New Roman" panose="02020603050405020304" pitchFamily="18" charset="0"/>
              </a:rPr>
              <a:t>đậu</a:t>
            </a:r>
            <a:r>
              <a:rPr lang="vi-VN" altLang="en-US" sz="3200" b="1">
                <a:solidFill>
                  <a:srgbClr val="0070C0"/>
                </a:solidFill>
                <a:latin typeface="Times New Roman" panose="02020603050405020304" pitchFamily="18" charset="0"/>
                <a:cs typeface="Times New Roman" panose="02020603050405020304" pitchFamily="18" charset="0"/>
              </a:rPr>
              <a:t> – thuyền </a:t>
            </a:r>
            <a:r>
              <a:rPr lang="vi-VN" altLang="en-US" sz="3200" b="1" u="sng">
                <a:solidFill>
                  <a:srgbClr val="FF0000"/>
                </a:solidFill>
                <a:latin typeface="Times New Roman" panose="02020603050405020304" pitchFamily="18" charset="0"/>
                <a:cs typeface="Times New Roman" panose="02020603050405020304" pitchFamily="18" charset="0"/>
              </a:rPr>
              <a:t>đậu</a:t>
            </a:r>
            <a:r>
              <a:rPr lang="vi-VN" altLang="en-US" sz="3200" b="1">
                <a:solidFill>
                  <a:srgbClr val="0070C0"/>
                </a:solidFill>
                <a:latin typeface="Times New Roman" panose="02020603050405020304" pitchFamily="18" charset="0"/>
                <a:cs typeface="Times New Roman" panose="02020603050405020304" pitchFamily="18" charset="0"/>
              </a:rPr>
              <a:t> ven sông</a:t>
            </a:r>
          </a:p>
          <a:p>
            <a:pPr>
              <a:spcBef>
                <a:spcPct val="0"/>
              </a:spcBef>
              <a:buClrTx/>
              <a:buFontTx/>
              <a:buNone/>
            </a:pPr>
            <a:r>
              <a:rPr lang="vi-VN" altLang="en-US" sz="3200" b="1">
                <a:solidFill>
                  <a:srgbClr val="0070C0"/>
                </a:solidFill>
                <a:latin typeface="Times New Roman" panose="02020603050405020304" pitchFamily="18" charset="0"/>
                <a:cs typeface="Times New Roman" panose="02020603050405020304" pitchFamily="18" charset="0"/>
              </a:rPr>
              <a:t>            con </a:t>
            </a:r>
            <a:r>
              <a:rPr lang="vi-VN" altLang="en-US" sz="3200" b="1" u="sng">
                <a:solidFill>
                  <a:srgbClr val="FF0000"/>
                </a:solidFill>
                <a:latin typeface="Times New Roman" panose="02020603050405020304" pitchFamily="18" charset="0"/>
                <a:cs typeface="Times New Roman" panose="02020603050405020304" pitchFamily="18" charset="0"/>
              </a:rPr>
              <a:t>bò</a:t>
            </a:r>
            <a:r>
              <a:rPr lang="vi-VN" altLang="en-US" sz="3200" b="1">
                <a:solidFill>
                  <a:srgbClr val="0070C0"/>
                </a:solidFill>
                <a:latin typeface="Times New Roman" panose="02020603050405020304" pitchFamily="18" charset="0"/>
                <a:cs typeface="Times New Roman" panose="02020603050405020304" pitchFamily="18" charset="0"/>
              </a:rPr>
              <a:t> – bé tập </a:t>
            </a:r>
            <a:r>
              <a:rPr lang="vi-VN" altLang="en-US" sz="3200" b="1" u="sng">
                <a:solidFill>
                  <a:srgbClr val="FF0000"/>
                </a:solidFill>
                <a:latin typeface="Times New Roman" panose="02020603050405020304" pitchFamily="18" charset="0"/>
                <a:cs typeface="Times New Roman" panose="02020603050405020304" pitchFamily="18" charset="0"/>
              </a:rPr>
              <a:t>bò</a:t>
            </a:r>
            <a:endParaRPr lang="en-US" altLang="en-US" sz="3200" b="1" u="sng">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advTm="41433">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ppt_x"/>
                                          </p:val>
                                        </p:tav>
                                        <p:tav tm="100000">
                                          <p:val>
                                            <p:strVal val="#ppt_x"/>
                                          </p:val>
                                        </p:tav>
                                      </p:tavLst>
                                    </p:anim>
                                    <p:anim calcmode="lin" valueType="num">
                                      <p:cBhvr additive="base">
                                        <p:cTn id="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1694"/>
                                        </p:tgtEl>
                                        <p:attrNameLst>
                                          <p:attrName>style.visibility</p:attrName>
                                        </p:attrNameLst>
                                      </p:cBhvr>
                                      <p:to>
                                        <p:strVal val="visible"/>
                                      </p:to>
                                    </p:set>
                                    <p:anim calcmode="discrete" valueType="clr">
                                      <p:cBhvr override="childStyle">
                                        <p:cTn id="13" dur="80"/>
                                        <p:tgtEl>
                                          <p:spTgt spid="7169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1694"/>
                                        </p:tgtEl>
                                        <p:attrNameLst>
                                          <p:attrName>fillcolor</p:attrName>
                                        </p:attrNameLst>
                                      </p:cBhvr>
                                      <p:tavLst>
                                        <p:tav tm="0">
                                          <p:val>
                                            <p:clrVal>
                                              <a:schemeClr val="accent2"/>
                                            </p:clrVal>
                                          </p:val>
                                        </p:tav>
                                        <p:tav tm="50000">
                                          <p:val>
                                            <p:clrVal>
                                              <a:schemeClr val="hlink"/>
                                            </p:clrVal>
                                          </p:val>
                                        </p:tav>
                                      </p:tavLst>
                                    </p:anim>
                                    <p:set>
                                      <p:cBhvr>
                                        <p:cTn id="15" dur="80"/>
                                        <p:tgtEl>
                                          <p:spTgt spid="71694"/>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4827650-6EF4-4E9E-A229-C838FE917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27940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4" descr="221646">
            <a:extLst>
              <a:ext uri="{FF2B5EF4-FFF2-40B4-BE49-F238E27FC236}">
                <a16:creationId xmlns:a16="http://schemas.microsoft.com/office/drawing/2014/main" id="{ABA2BC19-5AEE-4D36-8858-92DED33BC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971800"/>
            <a:ext cx="289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17" descr="Vesuvio1">
            <a:extLst>
              <a:ext uri="{FF2B5EF4-FFF2-40B4-BE49-F238E27FC236}">
                <a16:creationId xmlns:a16="http://schemas.microsoft.com/office/drawing/2014/main" id="{8651422C-2913-4972-9140-8920EAAB5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5052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6" name="Text Box 20">
            <a:extLst>
              <a:ext uri="{FF2B5EF4-FFF2-40B4-BE49-F238E27FC236}">
                <a16:creationId xmlns:a16="http://schemas.microsoft.com/office/drawing/2014/main" id="{C9FF1423-62C5-4805-ACC3-1F15E058E9B8}"/>
              </a:ext>
            </a:extLst>
          </p:cNvPr>
          <p:cNvSpPr txBox="1">
            <a:spLocks noChangeArrowheads="1"/>
          </p:cNvSpPr>
          <p:nvPr/>
        </p:nvSpPr>
        <p:spPr bwMode="auto">
          <a:xfrm>
            <a:off x="0" y="6338888"/>
            <a:ext cx="4419600" cy="519112"/>
          </a:xfrm>
          <a:prstGeom prst="rect">
            <a:avLst/>
          </a:prstGeom>
          <a:noFill/>
          <a:ln>
            <a:noFill/>
          </a:ln>
          <a:effectLst/>
        </p:spPr>
        <p:txBody>
          <a:bodyPr>
            <a:spAutoFit/>
          </a:bodyPr>
          <a:lstStyle/>
          <a:p>
            <a:pPr eaLnBrk="1" hangingPunct="1">
              <a:defRPr/>
            </a:pPr>
            <a:r>
              <a:rPr lang="en-US" sz="2800" b="1">
                <a:solidFill>
                  <a:srgbClr val="008000"/>
                </a:solidFill>
                <a:effectLst>
                  <a:outerShdw blurRad="38100" dist="38100" dir="2700000" algn="tl">
                    <a:srgbClr val="C0C0C0"/>
                  </a:outerShdw>
                </a:effectLst>
                <a:latin typeface="Times New Roman"/>
                <a:cs typeface="Times New Roman" pitchFamily="18" charset="0"/>
              </a:rPr>
              <a:t>- miệng núi lửa... </a:t>
            </a:r>
          </a:p>
        </p:txBody>
      </p:sp>
      <p:sp>
        <p:nvSpPr>
          <p:cNvPr id="55317" name="Text Box 21">
            <a:extLst>
              <a:ext uri="{FF2B5EF4-FFF2-40B4-BE49-F238E27FC236}">
                <a16:creationId xmlns:a16="http://schemas.microsoft.com/office/drawing/2014/main" id="{5768E878-3992-4378-8F24-123E6CD946CB}"/>
              </a:ext>
            </a:extLst>
          </p:cNvPr>
          <p:cNvSpPr txBox="1">
            <a:spLocks noChangeArrowheads="1"/>
          </p:cNvSpPr>
          <p:nvPr/>
        </p:nvSpPr>
        <p:spPr bwMode="auto">
          <a:xfrm>
            <a:off x="0" y="5272088"/>
            <a:ext cx="3048000" cy="519112"/>
          </a:xfrm>
          <a:prstGeom prst="rect">
            <a:avLst/>
          </a:prstGeom>
          <a:noFill/>
          <a:ln>
            <a:noFill/>
          </a:ln>
          <a:effectLst/>
        </p:spPr>
        <p:txBody>
          <a:bodyPr>
            <a:spAutoFit/>
          </a:bodyPr>
          <a:lstStyle/>
          <a:p>
            <a:pPr eaLnBrk="1" hangingPunct="1">
              <a:defRPr/>
            </a:pPr>
            <a:r>
              <a:rPr lang="en-US" sz="2800" b="1">
                <a:solidFill>
                  <a:srgbClr val="FF0000"/>
                </a:solidFill>
                <a:effectLst>
                  <a:outerShdw blurRad="38100" dist="38100" dir="2700000" algn="tl">
                    <a:srgbClr val="C0C0C0"/>
                  </a:outerShdw>
                </a:effectLst>
                <a:latin typeface="Times New Roman"/>
                <a:cs typeface="Times New Roman" pitchFamily="18" charset="0"/>
              </a:rPr>
              <a:t>- miệng bình </a:t>
            </a:r>
          </a:p>
        </p:txBody>
      </p:sp>
      <p:sp>
        <p:nvSpPr>
          <p:cNvPr id="55318" name="Text Box 22">
            <a:extLst>
              <a:ext uri="{FF2B5EF4-FFF2-40B4-BE49-F238E27FC236}">
                <a16:creationId xmlns:a16="http://schemas.microsoft.com/office/drawing/2014/main" id="{89844247-E6E0-4115-9661-473DE367E517}"/>
              </a:ext>
            </a:extLst>
          </p:cNvPr>
          <p:cNvSpPr txBox="1">
            <a:spLocks noChangeArrowheads="1"/>
          </p:cNvSpPr>
          <p:nvPr/>
        </p:nvSpPr>
        <p:spPr bwMode="auto">
          <a:xfrm>
            <a:off x="0" y="5805488"/>
            <a:ext cx="3048000" cy="519112"/>
          </a:xfrm>
          <a:prstGeom prst="rect">
            <a:avLst/>
          </a:prstGeom>
          <a:noFill/>
          <a:ln>
            <a:noFill/>
          </a:ln>
          <a:effectLst/>
        </p:spPr>
        <p:txBody>
          <a:bodyPr>
            <a:spAutoFit/>
          </a:bodyPr>
          <a:lstStyle/>
          <a:p>
            <a:pPr eaLnBrk="1" hangingPunct="1">
              <a:spcBef>
                <a:spcPct val="50000"/>
              </a:spcBef>
              <a:defRPr/>
            </a:pPr>
            <a:r>
              <a:rPr lang="en-US" sz="2800" b="1">
                <a:solidFill>
                  <a:srgbClr val="008000"/>
                </a:solidFill>
                <a:effectLst>
                  <a:outerShdw blurRad="38100" dist="38100" dir="2700000" algn="tl">
                    <a:srgbClr val="C0C0C0"/>
                  </a:outerShdw>
                </a:effectLst>
                <a:latin typeface="Times New Roman"/>
                <a:cs typeface="Times New Roman" pitchFamily="18" charset="0"/>
              </a:rPr>
              <a:t>- miệng túi </a:t>
            </a:r>
          </a:p>
        </p:txBody>
      </p:sp>
      <p:sp>
        <p:nvSpPr>
          <p:cNvPr id="55319" name="Text Box 23">
            <a:extLst>
              <a:ext uri="{FF2B5EF4-FFF2-40B4-BE49-F238E27FC236}">
                <a16:creationId xmlns:a16="http://schemas.microsoft.com/office/drawing/2014/main" id="{A4112A9D-DEF9-48D2-9C1A-DB905E6F35AE}"/>
              </a:ext>
            </a:extLst>
          </p:cNvPr>
          <p:cNvSpPr txBox="1">
            <a:spLocks noChangeArrowheads="1"/>
          </p:cNvSpPr>
          <p:nvPr/>
        </p:nvSpPr>
        <p:spPr bwMode="auto">
          <a:xfrm>
            <a:off x="0" y="4738688"/>
            <a:ext cx="2895600" cy="519112"/>
          </a:xfrm>
          <a:prstGeom prst="rect">
            <a:avLst/>
          </a:prstGeom>
          <a:noFill/>
          <a:ln>
            <a:noFill/>
          </a:ln>
          <a:effectLst/>
        </p:spPr>
        <p:txBody>
          <a:bodyPr>
            <a:spAutoFit/>
          </a:bodyPr>
          <a:lstStyle/>
          <a:p>
            <a:pPr eaLnBrk="1" hangingPunct="1">
              <a:spcBef>
                <a:spcPct val="50000"/>
              </a:spcBef>
              <a:defRPr/>
            </a:pPr>
            <a:r>
              <a:rPr lang="en-US" sz="2800" b="1">
                <a:solidFill>
                  <a:srgbClr val="FF0000"/>
                </a:solidFill>
                <a:effectLst>
                  <a:outerShdw blurRad="38100" dist="38100" dir="2700000" algn="tl">
                    <a:srgbClr val="C0C0C0"/>
                  </a:outerShdw>
                </a:effectLst>
                <a:latin typeface="Times New Roman"/>
                <a:cs typeface="Times New Roman" pitchFamily="18" charset="0"/>
              </a:rPr>
              <a:t>- miệng bát</a:t>
            </a:r>
          </a:p>
        </p:txBody>
      </p:sp>
      <p:sp>
        <p:nvSpPr>
          <p:cNvPr id="55320" name="Text Box 24">
            <a:extLst>
              <a:ext uri="{FF2B5EF4-FFF2-40B4-BE49-F238E27FC236}">
                <a16:creationId xmlns:a16="http://schemas.microsoft.com/office/drawing/2014/main" id="{CC0E2FE2-7BB4-47AA-A7BB-808FD6DBC847}"/>
              </a:ext>
            </a:extLst>
          </p:cNvPr>
          <p:cNvSpPr txBox="1">
            <a:spLocks noChangeArrowheads="1"/>
          </p:cNvSpPr>
          <p:nvPr/>
        </p:nvSpPr>
        <p:spPr bwMode="auto">
          <a:xfrm>
            <a:off x="0" y="4121150"/>
            <a:ext cx="3352800" cy="519113"/>
          </a:xfrm>
          <a:prstGeom prst="rect">
            <a:avLst/>
          </a:prstGeom>
          <a:noFill/>
          <a:ln>
            <a:noFill/>
          </a:ln>
          <a:effectLst/>
        </p:spPr>
        <p:txBody>
          <a:bodyPr>
            <a:spAutoFit/>
          </a:bodyPr>
          <a:lstStyle/>
          <a:p>
            <a:pPr eaLnBrk="1" hangingPunct="1">
              <a:spcBef>
                <a:spcPct val="50000"/>
              </a:spcBef>
              <a:defRPr/>
            </a:pPr>
            <a:r>
              <a:rPr lang="en-US" sz="2800" b="1" dirty="0">
                <a:solidFill>
                  <a:srgbClr val="FF0000"/>
                </a:solidFill>
                <a:effectLst>
                  <a:outerShdw blurRad="38100" dist="38100" dir="2700000" algn="tl">
                    <a:srgbClr val="C0C0C0"/>
                  </a:outerShdw>
                </a:effectLst>
                <a:latin typeface="Times New Roman"/>
                <a:cs typeface="Times New Roman" pitchFamily="18" charset="0"/>
              </a:rPr>
              <a:t>- </a:t>
            </a:r>
            <a:r>
              <a:rPr lang="vi-VN" sz="2800" b="1" dirty="0">
                <a:solidFill>
                  <a:srgbClr val="FF0000"/>
                </a:solidFill>
                <a:effectLst>
                  <a:outerShdw blurRad="38100" dist="38100" dir="2700000" algn="tl">
                    <a:srgbClr val="C0C0C0"/>
                  </a:outerShdw>
                </a:effectLst>
                <a:latin typeface="Times New Roman"/>
                <a:cs typeface="Times New Roman" pitchFamily="18" charset="0"/>
              </a:rPr>
              <a:t>m</a:t>
            </a:r>
            <a:r>
              <a:rPr lang="en-US" sz="2800" b="1" dirty="0" err="1">
                <a:solidFill>
                  <a:srgbClr val="FF0000"/>
                </a:solidFill>
                <a:effectLst>
                  <a:outerShdw blurRad="38100" dist="38100" dir="2700000" algn="tl">
                    <a:srgbClr val="C0C0C0"/>
                  </a:outerShdw>
                </a:effectLst>
                <a:latin typeface="Times New Roman"/>
                <a:cs typeface="Times New Roman" pitchFamily="18" charset="0"/>
              </a:rPr>
              <a:t>iệng</a:t>
            </a:r>
            <a:r>
              <a:rPr lang="en-US" sz="2800" b="1" dirty="0">
                <a:solidFill>
                  <a:srgbClr val="FF0000"/>
                </a:solidFill>
                <a:effectLst>
                  <a:outerShdw blurRad="38100" dist="38100" dir="2700000" algn="tl">
                    <a:srgbClr val="C0C0C0"/>
                  </a:outerShdw>
                </a:effectLst>
                <a:latin typeface="Times New Roman"/>
                <a:cs typeface="Times New Roman" pitchFamily="18" charset="0"/>
              </a:rPr>
              <a:t> </a:t>
            </a:r>
            <a:r>
              <a:rPr lang="en-US" sz="2800" b="1" dirty="0" err="1">
                <a:solidFill>
                  <a:srgbClr val="FF0000"/>
                </a:solidFill>
                <a:effectLst>
                  <a:outerShdw blurRad="38100" dist="38100" dir="2700000" algn="tl">
                    <a:srgbClr val="C0C0C0"/>
                  </a:outerShdw>
                </a:effectLst>
                <a:latin typeface="Times New Roman"/>
                <a:cs typeface="Times New Roman" pitchFamily="18" charset="0"/>
              </a:rPr>
              <a:t>hố</a:t>
            </a:r>
            <a:endParaRPr lang="en-US" sz="2800" b="1" dirty="0">
              <a:solidFill>
                <a:srgbClr val="FF0000"/>
              </a:solidFill>
              <a:effectLst>
                <a:outerShdw blurRad="38100" dist="38100" dir="2700000" algn="tl">
                  <a:srgbClr val="C0C0C0"/>
                </a:outerShdw>
              </a:effectLst>
              <a:latin typeface="Times New Roman"/>
              <a:cs typeface="Times New Roman" pitchFamily="18" charset="0"/>
            </a:endParaRPr>
          </a:p>
        </p:txBody>
      </p:sp>
      <p:sp>
        <p:nvSpPr>
          <p:cNvPr id="55321" name="Rectangle 25">
            <a:extLst>
              <a:ext uri="{FF2B5EF4-FFF2-40B4-BE49-F238E27FC236}">
                <a16:creationId xmlns:a16="http://schemas.microsoft.com/office/drawing/2014/main" id="{A77B8CC8-7F41-4511-A3A4-B2B4B97F2462}"/>
              </a:ext>
            </a:extLst>
          </p:cNvPr>
          <p:cNvSpPr>
            <a:spLocks noChangeArrowheads="1"/>
          </p:cNvSpPr>
          <p:nvPr/>
        </p:nvSpPr>
        <p:spPr bwMode="auto">
          <a:xfrm>
            <a:off x="3733800" y="3810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400" b="1">
                <a:solidFill>
                  <a:srgbClr val="0000CC"/>
                </a:solidFill>
                <a:latin typeface="Times New Roman" panose="02020603050405020304" pitchFamily="18" charset="0"/>
              </a:rPr>
              <a:t> miệng bát  </a:t>
            </a:r>
          </a:p>
        </p:txBody>
      </p:sp>
      <p:sp>
        <p:nvSpPr>
          <p:cNvPr id="55322" name="Rectangle 26">
            <a:extLst>
              <a:ext uri="{FF2B5EF4-FFF2-40B4-BE49-F238E27FC236}">
                <a16:creationId xmlns:a16="http://schemas.microsoft.com/office/drawing/2014/main" id="{B75EAFB5-FBF5-4035-AE7E-0412E0C65437}"/>
              </a:ext>
            </a:extLst>
          </p:cNvPr>
          <p:cNvSpPr>
            <a:spLocks noChangeArrowheads="1"/>
          </p:cNvSpPr>
          <p:nvPr/>
        </p:nvSpPr>
        <p:spPr bwMode="auto">
          <a:xfrm>
            <a:off x="6248400" y="4648200"/>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400" b="1">
                <a:solidFill>
                  <a:srgbClr val="FFFF00"/>
                </a:solidFill>
                <a:latin typeface="Times New Roman" panose="02020603050405020304" pitchFamily="18" charset="0"/>
              </a:rPr>
              <a:t> miệng núi lửa </a:t>
            </a:r>
          </a:p>
        </p:txBody>
      </p:sp>
      <p:sp>
        <p:nvSpPr>
          <p:cNvPr id="55323" name="Text Box 27">
            <a:extLst>
              <a:ext uri="{FF2B5EF4-FFF2-40B4-BE49-F238E27FC236}">
                <a16:creationId xmlns:a16="http://schemas.microsoft.com/office/drawing/2014/main" id="{580E688E-CE7E-46E4-9DCD-933C3D2F4B9F}"/>
              </a:ext>
            </a:extLst>
          </p:cNvPr>
          <p:cNvSpPr txBox="1">
            <a:spLocks noChangeArrowheads="1"/>
          </p:cNvSpPr>
          <p:nvPr/>
        </p:nvSpPr>
        <p:spPr bwMode="auto">
          <a:xfrm>
            <a:off x="1143000" y="3429000"/>
            <a:ext cx="1828800" cy="519113"/>
          </a:xfrm>
          <a:prstGeom prst="rect">
            <a:avLst/>
          </a:prstGeom>
          <a:noFill/>
          <a:ln>
            <a:noFill/>
          </a:ln>
          <a:effectLst/>
        </p:spPr>
        <p:txBody>
          <a:bodyPr>
            <a:spAutoFit/>
          </a:bodyPr>
          <a:lstStyle/>
          <a:p>
            <a:pPr eaLnBrk="1" hangingPunct="1">
              <a:defRPr/>
            </a:pPr>
            <a:r>
              <a:rPr lang="en-US" sz="2800" b="1" dirty="0">
                <a:solidFill>
                  <a:srgbClr val="0000CC"/>
                </a:solidFill>
                <a:latin typeface="Times New Roman"/>
                <a:cs typeface="Times New Roman" pitchFamily="18" charset="0"/>
              </a:rPr>
              <a:t>* </a:t>
            </a:r>
            <a:r>
              <a:rPr lang="vi-VN" sz="2800" b="1" dirty="0">
                <a:solidFill>
                  <a:srgbClr val="0000CC"/>
                </a:solidFill>
                <a:latin typeface="Times New Roman"/>
                <a:cs typeface="Times New Roman" pitchFamily="18" charset="0"/>
              </a:rPr>
              <a:t>m</a:t>
            </a:r>
            <a:r>
              <a:rPr lang="en-US" sz="2800" b="1" dirty="0" err="1">
                <a:solidFill>
                  <a:srgbClr val="0000CC"/>
                </a:solidFill>
                <a:latin typeface="Times New Roman"/>
                <a:cs typeface="Times New Roman" pitchFamily="18" charset="0"/>
              </a:rPr>
              <a:t>iệng</a:t>
            </a:r>
            <a:r>
              <a:rPr lang="en-US" sz="2800" b="1" dirty="0">
                <a:solidFill>
                  <a:srgbClr val="0000CC"/>
                </a:solidFill>
                <a:latin typeface="Times New Roman"/>
                <a:cs typeface="Times New Roman" pitchFamily="18" charset="0"/>
              </a:rPr>
              <a:t>: </a:t>
            </a:r>
            <a:endParaRPr lang="en-US" sz="2800" b="1" dirty="0">
              <a:effectLst>
                <a:outerShdw blurRad="38100" dist="38100" dir="2700000" algn="tl">
                  <a:srgbClr val="C0C0C0"/>
                </a:outerShdw>
              </a:effectLst>
              <a:latin typeface="Times New Roman"/>
              <a:cs typeface="Times New Roman" pitchFamily="18" charset="0"/>
            </a:endParaRPr>
          </a:p>
        </p:txBody>
      </p:sp>
      <p:sp>
        <p:nvSpPr>
          <p:cNvPr id="24588" name="Text Box 29">
            <a:extLst>
              <a:ext uri="{FF2B5EF4-FFF2-40B4-BE49-F238E27FC236}">
                <a16:creationId xmlns:a16="http://schemas.microsoft.com/office/drawing/2014/main" id="{A01F7343-D193-430A-9971-A5CBC693788A}"/>
              </a:ext>
            </a:extLst>
          </p:cNvPr>
          <p:cNvSpPr txBox="1">
            <a:spLocks noChangeArrowheads="1"/>
          </p:cNvSpPr>
          <p:nvPr/>
        </p:nvSpPr>
        <p:spPr bwMode="auto">
          <a:xfrm>
            <a:off x="304800" y="1828800"/>
            <a:ext cx="9144000" cy="1800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2.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Các</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chỉ</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bộ</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phận</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cơ</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thể</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người</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và</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động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vật</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thường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là</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nhiều</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nghĩa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Hãy</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tìm</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một</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số</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ví</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dụ</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về</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sự</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chuyển</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nghĩa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65000"/>
                    <a:lumOff val="35000"/>
                  </a:schemeClr>
                </a:solidFill>
                <a:latin typeface="Times New Roman" panose="02020603050405020304" pitchFamily="18" charset="0"/>
                <a:cs typeface="Times New Roman" panose="02020603050405020304" pitchFamily="18" charset="0"/>
              </a:rPr>
              <a:t>sau</a:t>
            </a:r>
            <a:r>
              <a:rPr lang="en-US" altLang="en-US" sz="28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miệng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cổ</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tay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lưng</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
        <p:nvSpPr>
          <p:cNvPr id="40974" name="Text Box 30">
            <a:extLst>
              <a:ext uri="{FF2B5EF4-FFF2-40B4-BE49-F238E27FC236}">
                <a16:creationId xmlns:a16="http://schemas.microsoft.com/office/drawing/2014/main" id="{76AA122E-5793-4768-987D-CB386A4F567F}"/>
              </a:ext>
            </a:extLst>
          </p:cNvPr>
          <p:cNvSpPr txBox="1">
            <a:spLocks noChangeArrowheads="1"/>
          </p:cNvSpPr>
          <p:nvPr/>
        </p:nvSpPr>
        <p:spPr bwMode="auto">
          <a:xfrm>
            <a:off x="304800" y="12954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III. Luyện tập</a:t>
            </a:r>
          </a:p>
        </p:txBody>
      </p:sp>
      <p:pic>
        <p:nvPicPr>
          <p:cNvPr id="40975" name="Picture 7" descr="sun14[1]">
            <a:extLst>
              <a:ext uri="{FF2B5EF4-FFF2-40B4-BE49-F238E27FC236}">
                <a16:creationId xmlns:a16="http://schemas.microsoft.com/office/drawing/2014/main" id="{899BB31F-3AD4-4CC8-BCBE-0B74C871A99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1" descr="sun14[1]">
            <a:extLst>
              <a:ext uri="{FF2B5EF4-FFF2-40B4-BE49-F238E27FC236}">
                <a16:creationId xmlns:a16="http://schemas.microsoft.com/office/drawing/2014/main" id="{304F8AFB-300F-4956-BC0F-E7045E493E2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35">
            <a:extLst>
              <a:ext uri="{FF2B5EF4-FFF2-40B4-BE49-F238E27FC236}">
                <a16:creationId xmlns:a16="http://schemas.microsoft.com/office/drawing/2014/main" id="{1CB1A325-BF67-4219-9F72-F4E8B59E080A}"/>
              </a:ext>
            </a:extLst>
          </p:cNvPr>
          <p:cNvSpPr txBox="1">
            <a:spLocks noChangeArrowheads="1"/>
          </p:cNvSpPr>
          <p:nvPr/>
        </p:nvSpPr>
        <p:spPr bwMode="auto">
          <a:xfrm>
            <a:off x="147638" y="1031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19" name="Rectangle 36">
            <a:extLst>
              <a:ext uri="{FF2B5EF4-FFF2-40B4-BE49-F238E27FC236}">
                <a16:creationId xmlns:a16="http://schemas.microsoft.com/office/drawing/2014/main" id="{AB01672E-A56E-4F6B-B818-B646CE542852}"/>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spd="slow" advTm="273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5323"/>
                                        </p:tgtEl>
                                        <p:attrNameLst>
                                          <p:attrName>style.visibility</p:attrName>
                                        </p:attrNameLst>
                                      </p:cBhvr>
                                      <p:to>
                                        <p:strVal val="visible"/>
                                      </p:to>
                                    </p:set>
                                    <p:anim calcmode="discrete" valueType="clr">
                                      <p:cBhvr override="childStyle">
                                        <p:cTn id="7" dur="80"/>
                                        <p:tgtEl>
                                          <p:spTgt spid="553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5323"/>
                                        </p:tgtEl>
                                        <p:attrNameLst>
                                          <p:attrName>fillcolor</p:attrName>
                                        </p:attrNameLst>
                                      </p:cBhvr>
                                      <p:tavLst>
                                        <p:tav tm="0">
                                          <p:val>
                                            <p:clrVal>
                                              <a:schemeClr val="accent2"/>
                                            </p:clrVal>
                                          </p:val>
                                        </p:tav>
                                        <p:tav tm="50000">
                                          <p:val>
                                            <p:clrVal>
                                              <a:schemeClr val="hlink"/>
                                            </p:clrVal>
                                          </p:val>
                                        </p:tav>
                                      </p:tavLst>
                                    </p:anim>
                                    <p:set>
                                      <p:cBhvr>
                                        <p:cTn id="9" dur="80"/>
                                        <p:tgtEl>
                                          <p:spTgt spid="5532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5320"/>
                                        </p:tgtEl>
                                        <p:attrNameLst>
                                          <p:attrName>style.visibility</p:attrName>
                                        </p:attrNameLst>
                                      </p:cBhvr>
                                      <p:to>
                                        <p:strVal val="visible"/>
                                      </p:to>
                                    </p:set>
                                    <p:anim calcmode="discrete" valueType="clr">
                                      <p:cBhvr override="childStyle">
                                        <p:cTn id="14" dur="80"/>
                                        <p:tgtEl>
                                          <p:spTgt spid="5532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5320"/>
                                        </p:tgtEl>
                                        <p:attrNameLst>
                                          <p:attrName>fillcolor</p:attrName>
                                        </p:attrNameLst>
                                      </p:cBhvr>
                                      <p:tavLst>
                                        <p:tav tm="0">
                                          <p:val>
                                            <p:clrVal>
                                              <a:schemeClr val="accent2"/>
                                            </p:clrVal>
                                          </p:val>
                                        </p:tav>
                                        <p:tav tm="50000">
                                          <p:val>
                                            <p:clrVal>
                                              <a:schemeClr val="hlink"/>
                                            </p:clrVal>
                                          </p:val>
                                        </p:tav>
                                      </p:tavLst>
                                    </p:anim>
                                    <p:set>
                                      <p:cBhvr>
                                        <p:cTn id="16" dur="80"/>
                                        <p:tgtEl>
                                          <p:spTgt spid="55320"/>
                                        </p:tgtEl>
                                        <p:attrNameLst>
                                          <p:attrName>fill.type</p:attrName>
                                        </p:attrNameLst>
                                      </p:cBhvr>
                                      <p:to>
                                        <p:strVal val="solid"/>
                                      </p:to>
                                    </p:set>
                                  </p:childTnLst>
                                </p:cTn>
                              </p:par>
                            </p:childTnLst>
                          </p:cTn>
                        </p:par>
                        <p:par>
                          <p:cTn id="17" fill="hold" nodeType="afterGroup">
                            <p:stCondLst>
                              <p:cond delay="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55319"/>
                                        </p:tgtEl>
                                        <p:attrNameLst>
                                          <p:attrName>style.visibility</p:attrName>
                                        </p:attrNameLst>
                                      </p:cBhvr>
                                      <p:to>
                                        <p:strVal val="visible"/>
                                      </p:to>
                                    </p:set>
                                    <p:anim calcmode="discrete" valueType="clr">
                                      <p:cBhvr override="childStyle">
                                        <p:cTn id="20" dur="80"/>
                                        <p:tgtEl>
                                          <p:spTgt spid="5531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5319"/>
                                        </p:tgtEl>
                                        <p:attrNameLst>
                                          <p:attrName>fillcolor</p:attrName>
                                        </p:attrNameLst>
                                      </p:cBhvr>
                                      <p:tavLst>
                                        <p:tav tm="0">
                                          <p:val>
                                            <p:clrVal>
                                              <a:schemeClr val="accent2"/>
                                            </p:clrVal>
                                          </p:val>
                                        </p:tav>
                                        <p:tav tm="50000">
                                          <p:val>
                                            <p:clrVal>
                                              <a:schemeClr val="hlink"/>
                                            </p:clrVal>
                                          </p:val>
                                        </p:tav>
                                      </p:tavLst>
                                    </p:anim>
                                    <p:set>
                                      <p:cBhvr>
                                        <p:cTn id="22" dur="80"/>
                                        <p:tgtEl>
                                          <p:spTgt spid="55319"/>
                                        </p:tgtEl>
                                        <p:attrNameLst>
                                          <p:attrName>fill.type</p:attrName>
                                        </p:attrNameLst>
                                      </p:cBhvr>
                                      <p:to>
                                        <p:strVal val="solid"/>
                                      </p:to>
                                    </p:set>
                                  </p:childTnLst>
                                </p:cTn>
                              </p:par>
                            </p:childTnLst>
                          </p:cTn>
                        </p:par>
                        <p:par>
                          <p:cTn id="23" fill="hold" nodeType="afterGroup">
                            <p:stCondLst>
                              <p:cond delay="7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55317"/>
                                        </p:tgtEl>
                                        <p:attrNameLst>
                                          <p:attrName>style.visibility</p:attrName>
                                        </p:attrNameLst>
                                      </p:cBhvr>
                                      <p:to>
                                        <p:strVal val="visible"/>
                                      </p:to>
                                    </p:set>
                                    <p:anim calcmode="discrete" valueType="clr">
                                      <p:cBhvr override="childStyle">
                                        <p:cTn id="26" dur="80"/>
                                        <p:tgtEl>
                                          <p:spTgt spid="5531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5317"/>
                                        </p:tgtEl>
                                        <p:attrNameLst>
                                          <p:attrName>fillcolor</p:attrName>
                                        </p:attrNameLst>
                                      </p:cBhvr>
                                      <p:tavLst>
                                        <p:tav tm="0">
                                          <p:val>
                                            <p:clrVal>
                                              <a:schemeClr val="accent2"/>
                                            </p:clrVal>
                                          </p:val>
                                        </p:tav>
                                        <p:tav tm="50000">
                                          <p:val>
                                            <p:clrVal>
                                              <a:schemeClr val="hlink"/>
                                            </p:clrVal>
                                          </p:val>
                                        </p:tav>
                                      </p:tavLst>
                                    </p:anim>
                                    <p:set>
                                      <p:cBhvr>
                                        <p:cTn id="28" dur="80"/>
                                        <p:tgtEl>
                                          <p:spTgt spid="55317"/>
                                        </p:tgtEl>
                                        <p:attrNameLst>
                                          <p:attrName>fill.type</p:attrName>
                                        </p:attrNameLst>
                                      </p:cBhvr>
                                      <p:to>
                                        <p:strVal val="solid"/>
                                      </p:to>
                                    </p:set>
                                  </p:childTnLst>
                                </p:cTn>
                              </p:par>
                            </p:childTnLst>
                          </p:cTn>
                        </p:par>
                        <p:par>
                          <p:cTn id="29" fill="hold" nodeType="afterGroup">
                            <p:stCondLst>
                              <p:cond delay="12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55318"/>
                                        </p:tgtEl>
                                        <p:attrNameLst>
                                          <p:attrName>style.visibility</p:attrName>
                                        </p:attrNameLst>
                                      </p:cBhvr>
                                      <p:to>
                                        <p:strVal val="visible"/>
                                      </p:to>
                                    </p:set>
                                    <p:anim calcmode="discrete" valueType="clr">
                                      <p:cBhvr override="childStyle">
                                        <p:cTn id="32" dur="80"/>
                                        <p:tgtEl>
                                          <p:spTgt spid="5531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55318"/>
                                        </p:tgtEl>
                                        <p:attrNameLst>
                                          <p:attrName>fillcolor</p:attrName>
                                        </p:attrNameLst>
                                      </p:cBhvr>
                                      <p:tavLst>
                                        <p:tav tm="0">
                                          <p:val>
                                            <p:clrVal>
                                              <a:schemeClr val="accent2"/>
                                            </p:clrVal>
                                          </p:val>
                                        </p:tav>
                                        <p:tav tm="50000">
                                          <p:val>
                                            <p:clrVal>
                                              <a:schemeClr val="hlink"/>
                                            </p:clrVal>
                                          </p:val>
                                        </p:tav>
                                      </p:tavLst>
                                    </p:anim>
                                    <p:set>
                                      <p:cBhvr>
                                        <p:cTn id="34" dur="80"/>
                                        <p:tgtEl>
                                          <p:spTgt spid="55318"/>
                                        </p:tgtEl>
                                        <p:attrNameLst>
                                          <p:attrName>fill.type</p:attrName>
                                        </p:attrNameLst>
                                      </p:cBhvr>
                                      <p:to>
                                        <p:strVal val="solid"/>
                                      </p:to>
                                    </p:set>
                                  </p:childTnLst>
                                </p:cTn>
                              </p:par>
                            </p:childTnLst>
                          </p:cTn>
                        </p:par>
                        <p:par>
                          <p:cTn id="35" fill="hold" nodeType="afterGroup">
                            <p:stCondLst>
                              <p:cond delay="1600"/>
                            </p:stCondLst>
                            <p:childTnLst>
                              <p:par>
                                <p:cTn id="36" presetID="27" presetClass="entr" presetSubtype="0" fill="hold" grpId="0" nodeType="afterEffect">
                                  <p:stCondLst>
                                    <p:cond delay="0"/>
                                  </p:stCondLst>
                                  <p:iterate type="lt">
                                    <p:tmPct val="50000"/>
                                  </p:iterate>
                                  <p:childTnLst>
                                    <p:set>
                                      <p:cBhvr>
                                        <p:cTn id="37" dur="1" fill="hold">
                                          <p:stCondLst>
                                            <p:cond delay="0"/>
                                          </p:stCondLst>
                                        </p:cTn>
                                        <p:tgtEl>
                                          <p:spTgt spid="55316"/>
                                        </p:tgtEl>
                                        <p:attrNameLst>
                                          <p:attrName>style.visibility</p:attrName>
                                        </p:attrNameLst>
                                      </p:cBhvr>
                                      <p:to>
                                        <p:strVal val="visible"/>
                                      </p:to>
                                    </p:set>
                                    <p:anim calcmode="discrete" valueType="clr">
                                      <p:cBhvr override="childStyle">
                                        <p:cTn id="38" dur="80"/>
                                        <p:tgtEl>
                                          <p:spTgt spid="55316"/>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55316"/>
                                        </p:tgtEl>
                                        <p:attrNameLst>
                                          <p:attrName>fillcolor</p:attrName>
                                        </p:attrNameLst>
                                      </p:cBhvr>
                                      <p:tavLst>
                                        <p:tav tm="0">
                                          <p:val>
                                            <p:clrVal>
                                              <a:schemeClr val="accent2"/>
                                            </p:clrVal>
                                          </p:val>
                                        </p:tav>
                                        <p:tav tm="50000">
                                          <p:val>
                                            <p:clrVal>
                                              <a:schemeClr val="hlink"/>
                                            </p:clrVal>
                                          </p:val>
                                        </p:tav>
                                      </p:tavLst>
                                    </p:anim>
                                    <p:set>
                                      <p:cBhvr>
                                        <p:cTn id="40" dur="80"/>
                                        <p:tgtEl>
                                          <p:spTgt spid="55316"/>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55310"/>
                                        </p:tgtEl>
                                        <p:attrNameLst>
                                          <p:attrName>style.visibility</p:attrName>
                                        </p:attrNameLst>
                                      </p:cBhvr>
                                      <p:to>
                                        <p:strVal val="visible"/>
                                      </p:to>
                                    </p:set>
                                    <p:anim calcmode="lin" valueType="num">
                                      <p:cBhvr additive="base">
                                        <p:cTn id="45" dur="500" fill="hold"/>
                                        <p:tgtEl>
                                          <p:spTgt spid="55310"/>
                                        </p:tgtEl>
                                        <p:attrNameLst>
                                          <p:attrName>ppt_x</p:attrName>
                                        </p:attrNameLst>
                                      </p:cBhvr>
                                      <p:tavLst>
                                        <p:tav tm="0">
                                          <p:val>
                                            <p:strVal val="#ppt_x"/>
                                          </p:val>
                                        </p:tav>
                                        <p:tav tm="100000">
                                          <p:val>
                                            <p:strVal val="#ppt_x"/>
                                          </p:val>
                                        </p:tav>
                                      </p:tavLst>
                                    </p:anim>
                                    <p:anim calcmode="lin" valueType="num">
                                      <p:cBhvr additive="base">
                                        <p:cTn id="46" dur="500" fill="hold"/>
                                        <p:tgtEl>
                                          <p:spTgt spid="55310"/>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500"/>
                            </p:stCondLst>
                            <p:childTnLst>
                              <p:par>
                                <p:cTn id="48" presetID="2" presetClass="entr" presetSubtype="4" fill="hold" grpId="0" nodeType="afterEffect">
                                  <p:stCondLst>
                                    <p:cond delay="0"/>
                                  </p:stCondLst>
                                  <p:childTnLst>
                                    <p:set>
                                      <p:cBhvr>
                                        <p:cTn id="49" dur="1" fill="hold">
                                          <p:stCondLst>
                                            <p:cond delay="0"/>
                                          </p:stCondLst>
                                        </p:cTn>
                                        <p:tgtEl>
                                          <p:spTgt spid="55321"/>
                                        </p:tgtEl>
                                        <p:attrNameLst>
                                          <p:attrName>style.visibility</p:attrName>
                                        </p:attrNameLst>
                                      </p:cBhvr>
                                      <p:to>
                                        <p:strVal val="visible"/>
                                      </p:to>
                                    </p:set>
                                    <p:anim calcmode="lin" valueType="num">
                                      <p:cBhvr additive="base">
                                        <p:cTn id="50" dur="500" fill="hold"/>
                                        <p:tgtEl>
                                          <p:spTgt spid="55321"/>
                                        </p:tgtEl>
                                        <p:attrNameLst>
                                          <p:attrName>ppt_x</p:attrName>
                                        </p:attrNameLst>
                                      </p:cBhvr>
                                      <p:tavLst>
                                        <p:tav tm="0">
                                          <p:val>
                                            <p:strVal val="#ppt_x"/>
                                          </p:val>
                                        </p:tav>
                                        <p:tav tm="100000">
                                          <p:val>
                                            <p:strVal val="#ppt_x"/>
                                          </p:val>
                                        </p:tav>
                                      </p:tavLst>
                                    </p:anim>
                                    <p:anim calcmode="lin" valueType="num">
                                      <p:cBhvr additive="base">
                                        <p:cTn id="51" dur="500" fill="hold"/>
                                        <p:tgtEl>
                                          <p:spTgt spid="55321"/>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55313"/>
                                        </p:tgtEl>
                                        <p:attrNameLst>
                                          <p:attrName>style.visibility</p:attrName>
                                        </p:attrNameLst>
                                      </p:cBhvr>
                                      <p:to>
                                        <p:strVal val="visible"/>
                                      </p:to>
                                    </p:set>
                                    <p:anim calcmode="lin" valueType="num">
                                      <p:cBhvr additive="base">
                                        <p:cTn id="56" dur="500" fill="hold"/>
                                        <p:tgtEl>
                                          <p:spTgt spid="55313"/>
                                        </p:tgtEl>
                                        <p:attrNameLst>
                                          <p:attrName>ppt_x</p:attrName>
                                        </p:attrNameLst>
                                      </p:cBhvr>
                                      <p:tavLst>
                                        <p:tav tm="0">
                                          <p:val>
                                            <p:strVal val="#ppt_x"/>
                                          </p:val>
                                        </p:tav>
                                        <p:tav tm="100000">
                                          <p:val>
                                            <p:strVal val="#ppt_x"/>
                                          </p:val>
                                        </p:tav>
                                      </p:tavLst>
                                    </p:anim>
                                    <p:anim calcmode="lin" valueType="num">
                                      <p:cBhvr additive="base">
                                        <p:cTn id="57" dur="500" fill="hold"/>
                                        <p:tgtEl>
                                          <p:spTgt spid="5531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55322"/>
                                        </p:tgtEl>
                                        <p:attrNameLst>
                                          <p:attrName>style.visibility</p:attrName>
                                        </p:attrNameLst>
                                      </p:cBhvr>
                                      <p:to>
                                        <p:strVal val="visible"/>
                                      </p:to>
                                    </p:set>
                                    <p:anim calcmode="lin" valueType="num">
                                      <p:cBhvr additive="base">
                                        <p:cTn id="61" dur="500" fill="hold"/>
                                        <p:tgtEl>
                                          <p:spTgt spid="55322"/>
                                        </p:tgtEl>
                                        <p:attrNameLst>
                                          <p:attrName>ppt_x</p:attrName>
                                        </p:attrNameLst>
                                      </p:cBhvr>
                                      <p:tavLst>
                                        <p:tav tm="0">
                                          <p:val>
                                            <p:strVal val="#ppt_x"/>
                                          </p:val>
                                        </p:tav>
                                        <p:tav tm="100000">
                                          <p:val>
                                            <p:strVal val="#ppt_x"/>
                                          </p:val>
                                        </p:tav>
                                      </p:tavLst>
                                    </p:anim>
                                    <p:anim calcmode="lin" valueType="num">
                                      <p:cBhvr additive="base">
                                        <p:cTn id="62" dur="500" fill="hold"/>
                                        <p:tgtEl>
                                          <p:spTgt spid="55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6" grpId="0"/>
      <p:bldP spid="55317" grpId="0"/>
      <p:bldP spid="55318" grpId="0"/>
      <p:bldP spid="55319" grpId="0"/>
      <p:bldP spid="55320" grpId="0"/>
      <p:bldP spid="55321" grpId="0"/>
      <p:bldP spid="55322" grpId="0"/>
      <p:bldP spid="553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BF8ED3C5-1224-48AA-B244-B706A9F7E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Rectangle 8">
            <a:extLst>
              <a:ext uri="{FF2B5EF4-FFF2-40B4-BE49-F238E27FC236}">
                <a16:creationId xmlns:a16="http://schemas.microsoft.com/office/drawing/2014/main" id="{AB153CB2-12CF-4CB4-8FAD-B0AD525C1C14}"/>
              </a:ext>
            </a:extLst>
          </p:cNvPr>
          <p:cNvSpPr>
            <a:spLocks noChangeArrowheads="1"/>
          </p:cNvSpPr>
          <p:nvPr/>
        </p:nvSpPr>
        <p:spPr bwMode="auto">
          <a:xfrm>
            <a:off x="381000" y="4648200"/>
            <a:ext cx="1431925" cy="457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2400" b="1">
                <a:solidFill>
                  <a:srgbClr val="0000CC"/>
                </a:solidFill>
                <a:latin typeface="Times New Roman" panose="02020603050405020304" pitchFamily="18" charset="0"/>
              </a:rPr>
              <a:t> </a:t>
            </a:r>
            <a:r>
              <a:rPr lang="vi-VN" altLang="en-US" sz="2400" b="1">
                <a:solidFill>
                  <a:srgbClr val="FF0000"/>
                </a:solidFill>
                <a:latin typeface="Times New Roman" panose="02020603050405020304" pitchFamily="18" charset="0"/>
              </a:rPr>
              <a:t>c</a:t>
            </a:r>
            <a:r>
              <a:rPr lang="en-US" altLang="en-US" sz="2400" b="1">
                <a:solidFill>
                  <a:srgbClr val="FF0000"/>
                </a:solidFill>
                <a:latin typeface="Times New Roman" panose="02020603050405020304" pitchFamily="18" charset="0"/>
              </a:rPr>
              <a:t>ổ</a:t>
            </a:r>
            <a:r>
              <a:rPr lang="en-US" altLang="en-US" sz="2400" b="1">
                <a:solidFill>
                  <a:srgbClr val="0000CC"/>
                </a:solidFill>
                <a:latin typeface="Times New Roman" panose="02020603050405020304" pitchFamily="18" charset="0"/>
              </a:rPr>
              <a:t> bình</a:t>
            </a:r>
          </a:p>
        </p:txBody>
      </p:sp>
      <p:pic>
        <p:nvPicPr>
          <p:cNvPr id="56332" name="Picture 12" descr="12094">
            <a:extLst>
              <a:ext uri="{FF2B5EF4-FFF2-40B4-BE49-F238E27FC236}">
                <a16:creationId xmlns:a16="http://schemas.microsoft.com/office/drawing/2014/main" id="{01DBADF3-42A5-4459-8992-3FD978849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419600"/>
            <a:ext cx="144780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Line 13">
            <a:extLst>
              <a:ext uri="{FF2B5EF4-FFF2-40B4-BE49-F238E27FC236}">
                <a16:creationId xmlns:a16="http://schemas.microsoft.com/office/drawing/2014/main" id="{F964AD78-2226-488C-9B38-16E3B94CECA6}"/>
              </a:ext>
            </a:extLst>
          </p:cNvPr>
          <p:cNvSpPr>
            <a:spLocks noChangeShapeType="1"/>
          </p:cNvSpPr>
          <p:nvPr/>
        </p:nvSpPr>
        <p:spPr bwMode="auto">
          <a:xfrm>
            <a:off x="1793875" y="4886325"/>
            <a:ext cx="873125" cy="66675"/>
          </a:xfrm>
          <a:prstGeom prst="line">
            <a:avLst/>
          </a:prstGeom>
          <a:noFill/>
          <a:ln w="28575">
            <a:solidFill>
              <a:srgbClr val="FF3300"/>
            </a:solidFill>
            <a:round/>
            <a:headEnd/>
            <a:tailEnd type="triangle" w="med" len="med"/>
          </a:ln>
          <a:effectLst/>
        </p:spPr>
        <p:txBody>
          <a:bodyPr/>
          <a:lstStyle/>
          <a:p>
            <a:pPr eaLnBrk="1" hangingPunct="1">
              <a:spcBef>
                <a:spcPct val="50000"/>
              </a:spcBef>
              <a:defRPr/>
            </a:pPr>
            <a:endParaRPr lang="vi-VN">
              <a:effectLst>
                <a:outerShdw blurRad="38100" dist="38100" dir="2700000" algn="tl">
                  <a:srgbClr val="000000">
                    <a:alpha val="43137"/>
                  </a:srgbClr>
                </a:outerShdw>
              </a:effectLst>
            </a:endParaRPr>
          </a:p>
        </p:txBody>
      </p:sp>
      <p:sp>
        <p:nvSpPr>
          <p:cNvPr id="56336" name="Text Box 16">
            <a:extLst>
              <a:ext uri="{FF2B5EF4-FFF2-40B4-BE49-F238E27FC236}">
                <a16:creationId xmlns:a16="http://schemas.microsoft.com/office/drawing/2014/main" id="{5D32870A-028D-4EFC-9F35-09724CAA5CE1}"/>
              </a:ext>
            </a:extLst>
          </p:cNvPr>
          <p:cNvSpPr txBox="1">
            <a:spLocks noChangeArrowheads="1"/>
          </p:cNvSpPr>
          <p:nvPr/>
        </p:nvSpPr>
        <p:spPr bwMode="auto">
          <a:xfrm>
            <a:off x="0" y="3595688"/>
            <a:ext cx="5029200" cy="523875"/>
          </a:xfrm>
          <a:prstGeom prst="rect">
            <a:avLst/>
          </a:prstGeom>
          <a:noFill/>
          <a:ln>
            <a:noFill/>
          </a:ln>
          <a:effectLst/>
        </p:spPr>
        <p:txBody>
          <a:bodyPr>
            <a:spAutoFit/>
          </a:bodyPr>
          <a:lstStyle/>
          <a:p>
            <a:pPr eaLnBrk="1" hangingPunct="1">
              <a:defRPr/>
            </a:pP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cổ</a:t>
            </a:r>
            <a:r>
              <a:rPr lang="en-US" sz="2800" b="1" dirty="0">
                <a:solidFill>
                  <a:srgbClr val="FF0000"/>
                </a:solidFill>
                <a:latin typeface="Times New Roman"/>
                <a:cs typeface="Times New Roman" pitchFamily="18" charset="0"/>
              </a:rPr>
              <a:t> chai,</a:t>
            </a:r>
            <a:r>
              <a:rPr lang="vi-VN" sz="2800" b="1" dirty="0">
                <a:solidFill>
                  <a:srgbClr val="FF0000"/>
                </a:solidFill>
                <a:latin typeface="Times New Roman"/>
                <a:cs typeface="Times New Roman" pitchFamily="18" charset="0"/>
              </a:rPr>
              <a:t> cổ áo,</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cổ</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lọ</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cổ</a:t>
            </a:r>
            <a:r>
              <a:rPr lang="en-US" sz="2800" b="1" dirty="0">
                <a:solidFill>
                  <a:srgbClr val="FF0000"/>
                </a:solidFill>
                <a:latin typeface="Times New Roman"/>
                <a:cs typeface="Times New Roman" pitchFamily="18" charset="0"/>
              </a:rPr>
              <a:t> </a:t>
            </a:r>
            <a:r>
              <a:rPr lang="en-US" sz="2800" b="1" dirty="0" err="1">
                <a:solidFill>
                  <a:srgbClr val="FF0000"/>
                </a:solidFill>
                <a:latin typeface="Times New Roman"/>
                <a:cs typeface="Times New Roman" pitchFamily="18" charset="0"/>
              </a:rPr>
              <a:t>bình</a:t>
            </a:r>
            <a:r>
              <a:rPr lang="en-US" sz="2800" b="1" dirty="0">
                <a:solidFill>
                  <a:srgbClr val="FF0000"/>
                </a:solidFill>
                <a:latin typeface="Times New Roman"/>
                <a:cs typeface="Times New Roman" pitchFamily="18" charset="0"/>
              </a:rPr>
              <a:t>,…</a:t>
            </a:r>
            <a:endParaRPr lang="en-US" sz="2800" dirty="0">
              <a:solidFill>
                <a:srgbClr val="FF0000"/>
              </a:solidFill>
              <a:effectLst>
                <a:outerShdw blurRad="38100" dist="38100" dir="2700000" algn="tl">
                  <a:srgbClr val="C0C0C0"/>
                </a:outerShdw>
              </a:effectLst>
              <a:latin typeface="Times New Roman"/>
              <a:cs typeface="Times New Roman" pitchFamily="18" charset="0"/>
            </a:endParaRPr>
          </a:p>
        </p:txBody>
      </p:sp>
      <p:sp>
        <p:nvSpPr>
          <p:cNvPr id="56337" name="Text Box 17">
            <a:extLst>
              <a:ext uri="{FF2B5EF4-FFF2-40B4-BE49-F238E27FC236}">
                <a16:creationId xmlns:a16="http://schemas.microsoft.com/office/drawing/2014/main" id="{52485E4F-84E0-4B1C-86C8-B1CCC45FE5E0}"/>
              </a:ext>
            </a:extLst>
          </p:cNvPr>
          <p:cNvSpPr txBox="1">
            <a:spLocks noChangeArrowheads="1"/>
          </p:cNvSpPr>
          <p:nvPr/>
        </p:nvSpPr>
        <p:spPr bwMode="auto">
          <a:xfrm>
            <a:off x="0" y="3214688"/>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 cổ:</a:t>
            </a:r>
          </a:p>
        </p:txBody>
      </p:sp>
      <p:pic>
        <p:nvPicPr>
          <p:cNvPr id="32772" name="Picture 4" descr="D:\Documents\Hong Diep document\sangkien kinh nghiem\aosomi.jpg">
            <a:extLst>
              <a:ext uri="{FF2B5EF4-FFF2-40B4-BE49-F238E27FC236}">
                <a16:creationId xmlns:a16="http://schemas.microsoft.com/office/drawing/2014/main" id="{624A0829-C82C-4004-AA43-751874DC8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000" t="-3999" r="22000" b="48000"/>
          <a:stretch>
            <a:fillRect/>
          </a:stretch>
        </p:blipFill>
        <p:spPr bwMode="auto">
          <a:xfrm>
            <a:off x="5638800" y="2952750"/>
            <a:ext cx="28956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DF24304-4F2D-4E19-840B-1647CCAF85B3}"/>
              </a:ext>
            </a:extLst>
          </p:cNvPr>
          <p:cNvSpPr txBox="1"/>
          <p:nvPr/>
        </p:nvSpPr>
        <p:spPr>
          <a:xfrm>
            <a:off x="6019800" y="3962400"/>
            <a:ext cx="1600200" cy="51911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50000"/>
              </a:spcBef>
              <a:spcAft>
                <a:spcPct val="0"/>
              </a:spcAft>
              <a:defRPr>
                <a:solidFill>
                  <a:schemeClr val="tx1"/>
                </a:solidFill>
                <a:latin typeface="Arial" pitchFamily="34" charset="0"/>
              </a:defRPr>
            </a:lvl6pPr>
            <a:lvl7pPr marL="2971800" indent="-228600" eaLnBrk="0" fontAlgn="base" hangingPunct="0">
              <a:spcBef>
                <a:spcPct val="50000"/>
              </a:spcBef>
              <a:spcAft>
                <a:spcPct val="0"/>
              </a:spcAft>
              <a:defRPr>
                <a:solidFill>
                  <a:schemeClr val="tx1"/>
                </a:solidFill>
                <a:latin typeface="Arial" pitchFamily="34" charset="0"/>
              </a:defRPr>
            </a:lvl7pPr>
            <a:lvl8pPr marL="3429000" indent="-228600" eaLnBrk="0" fontAlgn="base" hangingPunct="0">
              <a:spcBef>
                <a:spcPct val="50000"/>
              </a:spcBef>
              <a:spcAft>
                <a:spcPct val="0"/>
              </a:spcAft>
              <a:defRPr>
                <a:solidFill>
                  <a:schemeClr val="tx1"/>
                </a:solidFill>
                <a:latin typeface="Arial" pitchFamily="34" charset="0"/>
              </a:defRPr>
            </a:lvl8pPr>
            <a:lvl9pPr marL="3886200" indent="-228600" eaLnBrk="0" fontAlgn="base" hangingPunct="0">
              <a:spcBef>
                <a:spcPct val="50000"/>
              </a:spcBef>
              <a:spcAft>
                <a:spcPct val="0"/>
              </a:spcAft>
              <a:defRPr>
                <a:solidFill>
                  <a:schemeClr val="tx1"/>
                </a:solidFill>
                <a:latin typeface="Arial" pitchFamily="34" charset="0"/>
              </a:defRPr>
            </a:lvl9pPr>
          </a:lstStyle>
          <a:p>
            <a:pPr algn="ctr" eaLnBrk="1" hangingPunct="1">
              <a:spcBef>
                <a:spcPct val="50000"/>
              </a:spcBef>
              <a:defRPr/>
            </a:pPr>
            <a:r>
              <a:rPr lang="en-US" sz="2800" b="1" u="sng" dirty="0" err="1">
                <a:solidFill>
                  <a:srgbClr val="FF0000"/>
                </a:solidFill>
                <a:effectLst>
                  <a:outerShdw blurRad="38100" dist="38100" dir="2700000" algn="tl">
                    <a:srgbClr val="C0C0C0"/>
                  </a:outerShdw>
                </a:effectLst>
                <a:latin typeface="Times New Roman"/>
              </a:rPr>
              <a:t>cổ</a:t>
            </a:r>
            <a:r>
              <a:rPr lang="en-US" sz="2800" b="1" dirty="0">
                <a:solidFill>
                  <a:srgbClr val="0000FF"/>
                </a:solidFill>
                <a:effectLst>
                  <a:outerShdw blurRad="38100" dist="38100" dir="2700000" algn="tl">
                    <a:srgbClr val="C0C0C0"/>
                  </a:outerShdw>
                </a:effectLst>
                <a:latin typeface="Times New Roman"/>
              </a:rPr>
              <a:t> </a:t>
            </a:r>
            <a:r>
              <a:rPr lang="en-US" sz="2800" b="1" dirty="0" err="1">
                <a:solidFill>
                  <a:srgbClr val="0000CC"/>
                </a:solidFill>
                <a:effectLst>
                  <a:outerShdw blurRad="38100" dist="38100" dir="2700000" algn="tl">
                    <a:srgbClr val="C0C0C0"/>
                  </a:outerShdw>
                </a:effectLst>
                <a:latin typeface="Times New Roman"/>
              </a:rPr>
              <a:t>áo</a:t>
            </a:r>
            <a:endParaRPr lang="en-US" sz="2800" b="1" dirty="0">
              <a:solidFill>
                <a:srgbClr val="0000CC"/>
              </a:solidFill>
              <a:effectLst>
                <a:outerShdw blurRad="38100" dist="38100" dir="2700000" algn="tl">
                  <a:srgbClr val="C0C0C0"/>
                </a:outerShdw>
              </a:effectLst>
              <a:latin typeface="Times New Roman"/>
            </a:endParaRPr>
          </a:p>
        </p:txBody>
      </p:sp>
      <p:sp>
        <p:nvSpPr>
          <p:cNvPr id="25611" name="Text Box 35">
            <a:extLst>
              <a:ext uri="{FF2B5EF4-FFF2-40B4-BE49-F238E27FC236}">
                <a16:creationId xmlns:a16="http://schemas.microsoft.com/office/drawing/2014/main" id="{FA9B1E20-7E79-4361-8702-C76798996A51}"/>
              </a:ext>
            </a:extLst>
          </p:cNvPr>
          <p:cNvSpPr txBox="1">
            <a:spLocks noChangeArrowheads="1"/>
          </p:cNvSpPr>
          <p:nvPr/>
        </p:nvSpPr>
        <p:spPr bwMode="auto">
          <a:xfrm>
            <a:off x="50800" y="1660525"/>
            <a:ext cx="9144000" cy="1292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2.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Các</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chỉ</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bộ</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phận</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cơ</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thể</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của</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người</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và</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động</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vật</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thường</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là</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những</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nhiều</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nghĩa</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Hãy</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tìm</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một</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số</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ví</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dụ</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về</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sự</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chuyển</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nghĩa</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của</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những</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từ</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chemeClr val="tx1">
                    <a:lumMod val="65000"/>
                    <a:lumOff val="35000"/>
                  </a:schemeClr>
                </a:solidFill>
                <a:latin typeface="Times New Roman" panose="02020603050405020304" pitchFamily="18" charset="0"/>
                <a:cs typeface="Times New Roman" panose="02020603050405020304" pitchFamily="18" charset="0"/>
              </a:rPr>
              <a:t>sau</a:t>
            </a:r>
            <a:r>
              <a:rPr lang="en-US" altLang="en-US" sz="26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lưỡi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miệng</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cổ</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tay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lưng</a:t>
            </a:r>
            <a:r>
              <a:rPr lang="en-US" altLang="en-US" sz="2600" b="1" dirty="0">
                <a:solidFill>
                  <a:srgbClr val="FF0000"/>
                </a:solidFill>
                <a:latin typeface="Times New Roman" panose="02020603050405020304" pitchFamily="18" charset="0"/>
                <a:cs typeface="Times New Roman" panose="02020603050405020304" pitchFamily="18" charset="0"/>
              </a:rPr>
              <a:t>. </a:t>
            </a:r>
          </a:p>
        </p:txBody>
      </p:sp>
      <p:sp>
        <p:nvSpPr>
          <p:cNvPr id="41995" name="Text Box 36">
            <a:extLst>
              <a:ext uri="{FF2B5EF4-FFF2-40B4-BE49-F238E27FC236}">
                <a16:creationId xmlns:a16="http://schemas.microsoft.com/office/drawing/2014/main" id="{EC09CB33-AC68-4A8C-9453-80BDFB609003}"/>
              </a:ext>
            </a:extLst>
          </p:cNvPr>
          <p:cNvSpPr txBox="1">
            <a:spLocks noChangeArrowheads="1"/>
          </p:cNvSpPr>
          <p:nvPr/>
        </p:nvSpPr>
        <p:spPr bwMode="auto">
          <a:xfrm>
            <a:off x="0" y="1143000"/>
            <a:ext cx="297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III. Luyện tập</a:t>
            </a:r>
          </a:p>
        </p:txBody>
      </p:sp>
      <p:sp>
        <p:nvSpPr>
          <p:cNvPr id="41996" name="Text Box 13">
            <a:extLst>
              <a:ext uri="{FF2B5EF4-FFF2-40B4-BE49-F238E27FC236}">
                <a16:creationId xmlns:a16="http://schemas.microsoft.com/office/drawing/2014/main" id="{59236D99-25F6-4499-9151-18E8F56BF05C}"/>
              </a:ext>
            </a:extLst>
          </p:cNvPr>
          <p:cNvSpPr txBox="1">
            <a:spLocks noChangeArrowheads="1"/>
          </p:cNvSpPr>
          <p:nvPr/>
        </p:nvSpPr>
        <p:spPr bwMode="auto">
          <a:xfrm>
            <a:off x="25400" y="777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GB" altLang="en-US" sz="3600" b="1">
                <a:solidFill>
                  <a:srgbClr val="000066"/>
                </a:solidFill>
                <a:latin typeface="Times New Roman" panose="02020603050405020304" pitchFamily="18" charset="0"/>
                <a:cs typeface="Times New Roman" panose="02020603050405020304" pitchFamily="18" charset="0"/>
              </a:rPr>
              <a:t>Luyện từ và câu</a:t>
            </a:r>
          </a:p>
        </p:txBody>
      </p:sp>
      <p:pic>
        <p:nvPicPr>
          <p:cNvPr id="41997" name="Picture 7" descr="sun14[1]">
            <a:extLst>
              <a:ext uri="{FF2B5EF4-FFF2-40B4-BE49-F238E27FC236}">
                <a16:creationId xmlns:a16="http://schemas.microsoft.com/office/drawing/2014/main" id="{3E90AF47-FAF0-4480-A2A8-F956D94C402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1" descr="sun14[1]">
            <a:extLst>
              <a:ext uri="{FF2B5EF4-FFF2-40B4-BE49-F238E27FC236}">
                <a16:creationId xmlns:a16="http://schemas.microsoft.com/office/drawing/2014/main" id="{3A6A3484-4E89-431B-A105-44F57AB071F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Text Box 41">
            <a:extLst>
              <a:ext uri="{FF2B5EF4-FFF2-40B4-BE49-F238E27FC236}">
                <a16:creationId xmlns:a16="http://schemas.microsoft.com/office/drawing/2014/main" id="{40D0D496-CF51-49AC-BC98-D7CD5BF024AF}"/>
              </a:ext>
            </a:extLst>
          </p:cNvPr>
          <p:cNvSpPr txBox="1">
            <a:spLocks noChangeArrowheads="1"/>
          </p:cNvSpPr>
          <p:nvPr/>
        </p:nvSpPr>
        <p:spPr bwMode="auto">
          <a:xfrm>
            <a:off x="0" y="762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21" name="Rectangle 36">
            <a:extLst>
              <a:ext uri="{FF2B5EF4-FFF2-40B4-BE49-F238E27FC236}">
                <a16:creationId xmlns:a16="http://schemas.microsoft.com/office/drawing/2014/main" id="{FFA36872-CDE5-4BCC-A80F-3454199D1E62}"/>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spd="slow" advTm="258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37"/>
                                        </p:tgtEl>
                                        <p:attrNameLst>
                                          <p:attrName>style.visibility</p:attrName>
                                        </p:attrNameLst>
                                      </p:cBhvr>
                                      <p:to>
                                        <p:strVal val="visible"/>
                                      </p:to>
                                    </p:set>
                                    <p:anim calcmode="lin" valueType="num">
                                      <p:cBhvr additive="base">
                                        <p:cTn id="7" dur="500" fill="hold"/>
                                        <p:tgtEl>
                                          <p:spTgt spid="56337"/>
                                        </p:tgtEl>
                                        <p:attrNameLst>
                                          <p:attrName>ppt_x</p:attrName>
                                        </p:attrNameLst>
                                      </p:cBhvr>
                                      <p:tavLst>
                                        <p:tav tm="0">
                                          <p:val>
                                            <p:strVal val="#ppt_x"/>
                                          </p:val>
                                        </p:tav>
                                        <p:tav tm="100000">
                                          <p:val>
                                            <p:strVal val="#ppt_x"/>
                                          </p:val>
                                        </p:tav>
                                      </p:tavLst>
                                    </p:anim>
                                    <p:anim calcmode="lin" valueType="num">
                                      <p:cBhvr additive="base">
                                        <p:cTn id="8" dur="500" fill="hold"/>
                                        <p:tgtEl>
                                          <p:spTgt spid="563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6336"/>
                                        </p:tgtEl>
                                        <p:attrNameLst>
                                          <p:attrName>style.visibility</p:attrName>
                                        </p:attrNameLst>
                                      </p:cBhvr>
                                      <p:to>
                                        <p:strVal val="visible"/>
                                      </p:to>
                                    </p:set>
                                    <p:anim calcmode="discrete" valueType="clr">
                                      <p:cBhvr override="childStyle">
                                        <p:cTn id="13" dur="80"/>
                                        <p:tgtEl>
                                          <p:spTgt spid="5633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6336"/>
                                        </p:tgtEl>
                                        <p:attrNameLst>
                                          <p:attrName>fillcolor</p:attrName>
                                        </p:attrNameLst>
                                      </p:cBhvr>
                                      <p:tavLst>
                                        <p:tav tm="0">
                                          <p:val>
                                            <p:clrVal>
                                              <a:schemeClr val="accent2"/>
                                            </p:clrVal>
                                          </p:val>
                                        </p:tav>
                                        <p:tav tm="50000">
                                          <p:val>
                                            <p:clrVal>
                                              <a:schemeClr val="hlink"/>
                                            </p:clrVal>
                                          </p:val>
                                        </p:tav>
                                      </p:tavLst>
                                    </p:anim>
                                    <p:set>
                                      <p:cBhvr>
                                        <p:cTn id="15" dur="80"/>
                                        <p:tgtEl>
                                          <p:spTgt spid="56336"/>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56332"/>
                                        </p:tgtEl>
                                        <p:attrNameLst>
                                          <p:attrName>style.visibility</p:attrName>
                                        </p:attrNameLst>
                                      </p:cBhvr>
                                      <p:to>
                                        <p:strVal val="visible"/>
                                      </p:to>
                                    </p:set>
                                    <p:animEffect transition="in" filter="fade">
                                      <p:cBhvr>
                                        <p:cTn id="20" dur="1000"/>
                                        <p:tgtEl>
                                          <p:spTgt spid="56332"/>
                                        </p:tgtEl>
                                      </p:cBhvr>
                                    </p:animEffect>
                                    <p:anim calcmode="lin" valueType="num">
                                      <p:cBhvr>
                                        <p:cTn id="21" dur="1000" fill="hold"/>
                                        <p:tgtEl>
                                          <p:spTgt spid="56332"/>
                                        </p:tgtEl>
                                        <p:attrNameLst>
                                          <p:attrName>ppt_x</p:attrName>
                                        </p:attrNameLst>
                                      </p:cBhvr>
                                      <p:tavLst>
                                        <p:tav tm="0">
                                          <p:val>
                                            <p:strVal val="#ppt_x"/>
                                          </p:val>
                                        </p:tav>
                                        <p:tav tm="100000">
                                          <p:val>
                                            <p:strVal val="#ppt_x"/>
                                          </p:val>
                                        </p:tav>
                                      </p:tavLst>
                                    </p:anim>
                                    <p:anim calcmode="lin" valueType="num">
                                      <p:cBhvr>
                                        <p:cTn id="22" dur="1000" fill="hold"/>
                                        <p:tgtEl>
                                          <p:spTgt spid="56332"/>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328"/>
                                        </p:tgtEl>
                                        <p:attrNameLst>
                                          <p:attrName>style.visibility</p:attrName>
                                        </p:attrNameLst>
                                      </p:cBhvr>
                                      <p:to>
                                        <p:strVal val="visible"/>
                                      </p:to>
                                    </p:set>
                                    <p:animEffect transition="in" filter="fade">
                                      <p:cBhvr>
                                        <p:cTn id="27" dur="500"/>
                                        <p:tgtEl>
                                          <p:spTgt spid="563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56333"/>
                                        </p:tgtEl>
                                        <p:attrNameLst>
                                          <p:attrName>style.visibility</p:attrName>
                                        </p:attrNameLst>
                                      </p:cBhvr>
                                      <p:to>
                                        <p:strVal val="visible"/>
                                      </p:to>
                                    </p:set>
                                    <p:animEffect transition="in" filter="fade">
                                      <p:cBhvr>
                                        <p:cTn id="32" dur="1000"/>
                                        <p:tgtEl>
                                          <p:spTgt spid="56333"/>
                                        </p:tgtEl>
                                      </p:cBhvr>
                                    </p:animEffect>
                                    <p:anim calcmode="lin" valueType="num">
                                      <p:cBhvr>
                                        <p:cTn id="33" dur="1000" fill="hold"/>
                                        <p:tgtEl>
                                          <p:spTgt spid="56333"/>
                                        </p:tgtEl>
                                        <p:attrNameLst>
                                          <p:attrName>ppt_x</p:attrName>
                                        </p:attrNameLst>
                                      </p:cBhvr>
                                      <p:tavLst>
                                        <p:tav tm="0">
                                          <p:val>
                                            <p:strVal val="#ppt_x"/>
                                          </p:val>
                                        </p:tav>
                                        <p:tav tm="100000">
                                          <p:val>
                                            <p:strVal val="#ppt_x"/>
                                          </p:val>
                                        </p:tav>
                                      </p:tavLst>
                                    </p:anim>
                                    <p:anim calcmode="lin" valueType="num">
                                      <p:cBhvr>
                                        <p:cTn id="34" dur="1000" fill="hold"/>
                                        <p:tgtEl>
                                          <p:spTgt spid="56333"/>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32772"/>
                                        </p:tgtEl>
                                        <p:attrNameLst>
                                          <p:attrName>style.visibility</p:attrName>
                                        </p:attrNameLst>
                                      </p:cBhvr>
                                      <p:to>
                                        <p:strVal val="visible"/>
                                      </p:to>
                                    </p:set>
                                    <p:animEffect transition="in" filter="barn(inVertical)">
                                      <p:cBhvr>
                                        <p:cTn id="39" dur="500"/>
                                        <p:tgtEl>
                                          <p:spTgt spid="3277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P spid="56336" grpId="0"/>
      <p:bldP spid="5633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9FF39593-0231-4285-A6DB-0A9598AD5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0" name="Text Box 16">
            <a:extLst>
              <a:ext uri="{FF2B5EF4-FFF2-40B4-BE49-F238E27FC236}">
                <a16:creationId xmlns:a16="http://schemas.microsoft.com/office/drawing/2014/main" id="{3FBABD4A-E655-4ECD-8C83-444CF146891B}"/>
              </a:ext>
            </a:extLst>
          </p:cNvPr>
          <p:cNvSpPr txBox="1">
            <a:spLocks noChangeArrowheads="1"/>
          </p:cNvSpPr>
          <p:nvPr/>
        </p:nvSpPr>
        <p:spPr bwMode="auto">
          <a:xfrm>
            <a:off x="190500" y="2833688"/>
            <a:ext cx="8915400" cy="2308225"/>
          </a:xfrm>
          <a:prstGeom prst="rect">
            <a:avLst/>
          </a:prstGeom>
          <a:noFill/>
          <a:ln>
            <a:noFill/>
          </a:ln>
          <a:effectLst/>
        </p:spPr>
        <p:txBody>
          <a:bodyPr>
            <a:spAutoFit/>
          </a:bodyPr>
          <a:lstStyle/>
          <a:p>
            <a:pPr eaLnBrk="1" hangingPunct="1">
              <a:spcBef>
                <a:spcPct val="50000"/>
              </a:spcBef>
              <a:defRPr/>
            </a:pPr>
            <a:r>
              <a:rPr lang="en-US" sz="2800" b="1" dirty="0">
                <a:solidFill>
                  <a:srgbClr val="0000CC"/>
                </a:solidFill>
                <a:latin typeface="Times New Roman"/>
                <a:cs typeface="Times New Roman" pitchFamily="18" charset="0"/>
              </a:rPr>
              <a:t>   </a:t>
            </a:r>
            <a:r>
              <a:rPr lang="en-US" sz="3600" b="1" dirty="0" err="1">
                <a:solidFill>
                  <a:srgbClr val="000066"/>
                </a:solidFill>
                <a:latin typeface="Times New Roman"/>
                <a:cs typeface="Times New Roman" pitchFamily="18" charset="0"/>
              </a:rPr>
              <a:t>Từ</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nhiều</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nghĩa</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là</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từ</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có</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một</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nghĩa</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gốc</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và</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một</a:t>
            </a:r>
            <a:r>
              <a:rPr lang="en-US" sz="3600" b="1" dirty="0">
                <a:solidFill>
                  <a:srgbClr val="000066"/>
                </a:solidFill>
                <a:latin typeface="Times New Roman"/>
                <a:cs typeface="Times New Roman" pitchFamily="18" charset="0"/>
              </a:rPr>
              <a:t> hay </a:t>
            </a:r>
            <a:r>
              <a:rPr lang="en-US" sz="3600" b="1" dirty="0" err="1">
                <a:solidFill>
                  <a:srgbClr val="000066"/>
                </a:solidFill>
                <a:latin typeface="Times New Roman"/>
                <a:cs typeface="Times New Roman" pitchFamily="18" charset="0"/>
              </a:rPr>
              <a:t>một</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số</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nghĩa</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chuyển</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Các</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nghĩa</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của</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từ</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nhiều</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nghĩa</a:t>
            </a:r>
            <a:r>
              <a:rPr lang="en-US" sz="3600" b="1" dirty="0">
                <a:solidFill>
                  <a:srgbClr val="000066"/>
                </a:solidFill>
                <a:latin typeface="Times New Roman"/>
                <a:cs typeface="Times New Roman" pitchFamily="18" charset="0"/>
              </a:rPr>
              <a:t> bao </a:t>
            </a:r>
            <a:r>
              <a:rPr lang="en-US" sz="3600" b="1" dirty="0" err="1">
                <a:solidFill>
                  <a:srgbClr val="000066"/>
                </a:solidFill>
                <a:latin typeface="Times New Roman"/>
                <a:cs typeface="Times New Roman" pitchFamily="18" charset="0"/>
              </a:rPr>
              <a:t>giờ</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cũng</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có</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mối</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liên</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hệ</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với</a:t>
            </a:r>
            <a:r>
              <a:rPr lang="en-US" sz="3600" b="1" dirty="0">
                <a:solidFill>
                  <a:srgbClr val="000066"/>
                </a:solidFill>
                <a:latin typeface="Times New Roman"/>
                <a:cs typeface="Times New Roman" pitchFamily="18" charset="0"/>
              </a:rPr>
              <a:t> </a:t>
            </a:r>
            <a:r>
              <a:rPr lang="en-US" sz="3600" b="1" dirty="0" err="1">
                <a:solidFill>
                  <a:srgbClr val="000066"/>
                </a:solidFill>
                <a:latin typeface="Times New Roman"/>
                <a:cs typeface="Times New Roman" pitchFamily="18" charset="0"/>
              </a:rPr>
              <a:t>nhau</a:t>
            </a:r>
            <a:r>
              <a:rPr lang="en-US" sz="3600" b="1" dirty="0">
                <a:solidFill>
                  <a:srgbClr val="000066"/>
                </a:solidFill>
                <a:latin typeface="Times New Roman"/>
                <a:cs typeface="Times New Roman" pitchFamily="18" charset="0"/>
              </a:rPr>
              <a:t>.</a:t>
            </a:r>
            <a:endParaRPr lang="en-US" sz="3600" b="1" dirty="0">
              <a:solidFill>
                <a:srgbClr val="000066"/>
              </a:solidFill>
              <a:effectLst>
                <a:outerShdw blurRad="38100" dist="38100" dir="2700000" algn="tl">
                  <a:srgbClr val="C0C0C0"/>
                </a:outerShdw>
              </a:effectLst>
              <a:latin typeface="Times New Roman"/>
              <a:cs typeface="Times New Roman" pitchFamily="18" charset="0"/>
            </a:endParaRPr>
          </a:p>
        </p:txBody>
      </p:sp>
      <p:sp>
        <p:nvSpPr>
          <p:cNvPr id="43012" name="Text Box 13">
            <a:extLst>
              <a:ext uri="{FF2B5EF4-FFF2-40B4-BE49-F238E27FC236}">
                <a16:creationId xmlns:a16="http://schemas.microsoft.com/office/drawing/2014/main" id="{7ED9B70F-CAC6-4242-8D76-CBD8982FC092}"/>
              </a:ext>
            </a:extLst>
          </p:cNvPr>
          <p:cNvSpPr txBox="1">
            <a:spLocks noChangeArrowheads="1"/>
          </p:cNvSpPr>
          <p:nvPr/>
        </p:nvSpPr>
        <p:spPr bwMode="auto">
          <a:xfrm>
            <a:off x="90488" y="2143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GB" altLang="en-US" sz="3200" b="1">
                <a:solidFill>
                  <a:srgbClr val="000066"/>
                </a:solidFill>
                <a:latin typeface="Times New Roman" panose="02020603050405020304" pitchFamily="18" charset="0"/>
                <a:cs typeface="Times New Roman" panose="02020603050405020304" pitchFamily="18" charset="0"/>
              </a:rPr>
              <a:t>Luyện từ và câu</a:t>
            </a:r>
          </a:p>
        </p:txBody>
      </p:sp>
      <p:pic>
        <p:nvPicPr>
          <p:cNvPr id="43013" name="Picture 7" descr="sun14[1]">
            <a:extLst>
              <a:ext uri="{FF2B5EF4-FFF2-40B4-BE49-F238E27FC236}">
                <a16:creationId xmlns:a16="http://schemas.microsoft.com/office/drawing/2014/main" id="{5A380D4B-E8D9-4974-AAB7-23B275A592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descr="sun14[1]">
            <a:extLst>
              <a:ext uri="{FF2B5EF4-FFF2-40B4-BE49-F238E27FC236}">
                <a16:creationId xmlns:a16="http://schemas.microsoft.com/office/drawing/2014/main" id="{AD99652F-09C3-45D2-AAF2-27AC46BEE4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22">
            <a:extLst>
              <a:ext uri="{FF2B5EF4-FFF2-40B4-BE49-F238E27FC236}">
                <a16:creationId xmlns:a16="http://schemas.microsoft.com/office/drawing/2014/main" id="{0B85E2AF-BE8B-4F42-AB6B-4C16088FC4B2}"/>
              </a:ext>
            </a:extLst>
          </p:cNvPr>
          <p:cNvSpPr txBox="1">
            <a:spLocks noChangeArrowheads="1"/>
          </p:cNvSpPr>
          <p:nvPr/>
        </p:nvSpPr>
        <p:spPr bwMode="auto">
          <a:xfrm>
            <a:off x="0" y="914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47129" name="Text Box 25">
            <a:extLst>
              <a:ext uri="{FF2B5EF4-FFF2-40B4-BE49-F238E27FC236}">
                <a16:creationId xmlns:a16="http://schemas.microsoft.com/office/drawing/2014/main" id="{AF62E59D-34FA-44C3-9241-81F466D5E875}"/>
              </a:ext>
            </a:extLst>
          </p:cNvPr>
          <p:cNvSpPr txBox="1">
            <a:spLocks noChangeArrowheads="1"/>
          </p:cNvSpPr>
          <p:nvPr/>
        </p:nvSpPr>
        <p:spPr bwMode="auto">
          <a:xfrm>
            <a:off x="609600" y="2065338"/>
            <a:ext cx="2590800" cy="585787"/>
          </a:xfrm>
          <a:prstGeom prst="rect">
            <a:avLst/>
          </a:prstGeom>
          <a:noFill/>
          <a:ln>
            <a:noFill/>
          </a:ln>
          <a:effectLst/>
        </p:spPr>
        <p:txBody>
          <a:bodyPr>
            <a:spAutoFit/>
          </a:bodyPr>
          <a:lstStyle/>
          <a:p>
            <a:pPr eaLnBrk="1" hangingPunct="1">
              <a:spcBef>
                <a:spcPct val="50000"/>
              </a:spcBef>
              <a:defRPr/>
            </a:pPr>
            <a:r>
              <a:rPr lang="en-US" sz="3200" b="1" dirty="0" err="1">
                <a:solidFill>
                  <a:srgbClr val="0000CC"/>
                </a:solidFill>
                <a:effectLst>
                  <a:outerShdw blurRad="38100" dist="38100" dir="2700000" algn="tl">
                    <a:srgbClr val="C0C0C0"/>
                  </a:outerShdw>
                </a:effectLst>
                <a:latin typeface="Times New Roman"/>
                <a:cs typeface="Times New Roman" pitchFamily="18" charset="0"/>
              </a:rPr>
              <a:t>Ghi</a:t>
            </a:r>
            <a:r>
              <a:rPr lang="en-US" sz="3200" b="1" dirty="0">
                <a:solidFill>
                  <a:srgbClr val="0000CC"/>
                </a:solidFill>
                <a:effectLst>
                  <a:outerShdw blurRad="38100" dist="38100" dir="2700000" algn="tl">
                    <a:srgbClr val="C0C0C0"/>
                  </a:outerShdw>
                </a:effectLst>
                <a:latin typeface="Times New Roman"/>
                <a:cs typeface="Times New Roman" pitchFamily="18" charset="0"/>
              </a:rPr>
              <a:t> </a:t>
            </a:r>
            <a:r>
              <a:rPr lang="en-US" sz="3200" b="1" dirty="0" err="1">
                <a:solidFill>
                  <a:srgbClr val="0000CC"/>
                </a:solidFill>
                <a:effectLst>
                  <a:outerShdw blurRad="38100" dist="38100" dir="2700000" algn="tl">
                    <a:srgbClr val="C0C0C0"/>
                  </a:outerShdw>
                </a:effectLst>
                <a:latin typeface="Times New Roman"/>
                <a:cs typeface="Times New Roman" pitchFamily="18" charset="0"/>
              </a:rPr>
              <a:t>nhớ</a:t>
            </a:r>
            <a:endParaRPr lang="en-US" sz="3200" b="1" dirty="0">
              <a:solidFill>
                <a:srgbClr val="0000CC"/>
              </a:solidFill>
              <a:effectLst>
                <a:outerShdw blurRad="38100" dist="38100" dir="2700000" algn="tl">
                  <a:srgbClr val="C0C0C0"/>
                </a:outerShdw>
              </a:effectLst>
              <a:latin typeface="Times New Roman"/>
              <a:cs typeface="Times New Roman" pitchFamily="18" charset="0"/>
            </a:endParaRPr>
          </a:p>
        </p:txBody>
      </p:sp>
      <p:sp>
        <p:nvSpPr>
          <p:cNvPr id="14" name="Rectangle 36">
            <a:extLst>
              <a:ext uri="{FF2B5EF4-FFF2-40B4-BE49-F238E27FC236}">
                <a16:creationId xmlns:a16="http://schemas.microsoft.com/office/drawing/2014/main" id="{8E70DCB8-D57B-48CE-969A-5CC6C0775228}"/>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spd="slow" advTm="580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29"/>
                                        </p:tgtEl>
                                        <p:attrNameLst>
                                          <p:attrName>style.visibility</p:attrName>
                                        </p:attrNameLst>
                                      </p:cBhvr>
                                      <p:to>
                                        <p:strVal val="visible"/>
                                      </p:to>
                                    </p:set>
                                    <p:anim calcmode="lin" valueType="num">
                                      <p:cBhvr additive="base">
                                        <p:cTn id="7" dur="500" fill="hold"/>
                                        <p:tgtEl>
                                          <p:spTgt spid="47129"/>
                                        </p:tgtEl>
                                        <p:attrNameLst>
                                          <p:attrName>ppt_x</p:attrName>
                                        </p:attrNameLst>
                                      </p:cBhvr>
                                      <p:tavLst>
                                        <p:tav tm="0">
                                          <p:val>
                                            <p:strVal val="#ppt_x"/>
                                          </p:val>
                                        </p:tav>
                                        <p:tav tm="100000">
                                          <p:val>
                                            <p:strVal val="#ppt_x"/>
                                          </p:val>
                                        </p:tav>
                                      </p:tavLst>
                                    </p:anim>
                                    <p:anim calcmode="lin" valueType="num">
                                      <p:cBhvr additive="base">
                                        <p:cTn id="8" dur="500" fill="hold"/>
                                        <p:tgtEl>
                                          <p:spTgt spid="47129"/>
                                        </p:tgtEl>
                                        <p:attrNameLst>
                                          <p:attrName>ppt_y</p:attrName>
                                        </p:attrNameLst>
                                      </p:cBhvr>
                                      <p:tavLst>
                                        <p:tav tm="0">
                                          <p:val>
                                            <p:strVal val="1+#ppt_h/2"/>
                                          </p:val>
                                        </p:tav>
                                        <p:tav tm="100000">
                                          <p:val>
                                            <p:strVal val="#ppt_y"/>
                                          </p:val>
                                        </p:tav>
                                      </p:tavLst>
                                    </p:anim>
                                  </p:childTnLst>
                                </p:cTn>
                              </p:par>
                              <p:par>
                                <p:cTn id="9" presetID="27" presetClass="entr" presetSubtype="0" fill="hold" grpId="0" nodeType="withEffect">
                                  <p:stCondLst>
                                    <p:cond delay="0"/>
                                  </p:stCondLst>
                                  <p:iterate type="lt">
                                    <p:tmPct val="50000"/>
                                  </p:iterate>
                                  <p:childTnLst>
                                    <p:set>
                                      <p:cBhvr>
                                        <p:cTn id="10" dur="1" fill="hold">
                                          <p:stCondLst>
                                            <p:cond delay="0"/>
                                          </p:stCondLst>
                                        </p:cTn>
                                        <p:tgtEl>
                                          <p:spTgt spid="47120"/>
                                        </p:tgtEl>
                                        <p:attrNameLst>
                                          <p:attrName>style.visibility</p:attrName>
                                        </p:attrNameLst>
                                      </p:cBhvr>
                                      <p:to>
                                        <p:strVal val="visible"/>
                                      </p:to>
                                    </p:set>
                                    <p:anim calcmode="discrete" valueType="clr">
                                      <p:cBhvr override="childStyle">
                                        <p:cTn id="11" dur="80"/>
                                        <p:tgtEl>
                                          <p:spTgt spid="47120"/>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7120"/>
                                        </p:tgtEl>
                                        <p:attrNameLst>
                                          <p:attrName>fillcolor</p:attrName>
                                        </p:attrNameLst>
                                      </p:cBhvr>
                                      <p:tavLst>
                                        <p:tav tm="0">
                                          <p:val>
                                            <p:clrVal>
                                              <a:schemeClr val="accent2"/>
                                            </p:clrVal>
                                          </p:val>
                                        </p:tav>
                                        <p:tav tm="50000">
                                          <p:val>
                                            <p:clrVal>
                                              <a:schemeClr val="hlink"/>
                                            </p:clrVal>
                                          </p:val>
                                        </p:tav>
                                      </p:tavLst>
                                    </p:anim>
                                    <p:set>
                                      <p:cBhvr>
                                        <p:cTn id="13" dur="80"/>
                                        <p:tgtEl>
                                          <p:spTgt spid="471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p:bldP spid="471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a:extLst>
              <a:ext uri="{FF2B5EF4-FFF2-40B4-BE49-F238E27FC236}">
                <a16:creationId xmlns:a16="http://schemas.microsoft.com/office/drawing/2014/main" id="{4ACB290B-D7C0-415E-88BF-BD8116EAE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67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7336A0D6-C7CB-4203-8841-83EE6205B034}"/>
              </a:ext>
            </a:extLst>
          </p:cNvPr>
          <p:cNvSpPr txBox="1">
            <a:spLocks noChangeArrowheads="1"/>
          </p:cNvSpPr>
          <p:nvPr/>
        </p:nvSpPr>
        <p:spPr bwMode="auto">
          <a:xfrm>
            <a:off x="457200" y="2514600"/>
            <a:ext cx="9067800" cy="347821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4400" b="1" dirty="0" err="1">
                <a:solidFill>
                  <a:srgbClr val="0070C0"/>
                </a:solidFill>
                <a:latin typeface="Times New Roman" panose="02020603050405020304" pitchFamily="18" charset="0"/>
                <a:cs typeface="Times New Roman" panose="02020603050405020304" pitchFamily="18" charset="0"/>
              </a:rPr>
              <a:t>Nhận</a:t>
            </a:r>
            <a:r>
              <a:rPr lang="en-US" altLang="en-US" sz="4400" b="1" dirty="0">
                <a:solidFill>
                  <a:srgbClr val="0070C0"/>
                </a:solidFill>
                <a:latin typeface="Times New Roman" panose="02020603050405020304" pitchFamily="18" charset="0"/>
                <a:cs typeface="Times New Roman" panose="02020603050405020304" pitchFamily="18" charset="0"/>
              </a:rPr>
              <a:t> </a:t>
            </a:r>
            <a:r>
              <a:rPr lang="en-US" altLang="en-US" sz="4400" b="1" dirty="0" err="1">
                <a:solidFill>
                  <a:srgbClr val="0070C0"/>
                </a:solidFill>
                <a:latin typeface="Times New Roman" panose="02020603050405020304" pitchFamily="18" charset="0"/>
                <a:cs typeface="Times New Roman" panose="02020603050405020304" pitchFamily="18" charset="0"/>
              </a:rPr>
              <a:t>xét</a:t>
            </a:r>
            <a:r>
              <a:rPr lang="en-US" altLang="en-US" sz="4400" b="1" dirty="0">
                <a:solidFill>
                  <a:srgbClr val="0070C0"/>
                </a:solidFill>
                <a:latin typeface="Times New Roman" panose="02020603050405020304" pitchFamily="18" charset="0"/>
                <a:cs typeface="Times New Roman" panose="02020603050405020304" pitchFamily="18" charset="0"/>
              </a:rPr>
              <a:t> - </a:t>
            </a:r>
            <a:r>
              <a:rPr lang="en-US" altLang="en-US" sz="4400" b="1" dirty="0" err="1">
                <a:solidFill>
                  <a:srgbClr val="0070C0"/>
                </a:solidFill>
                <a:latin typeface="Times New Roman" panose="02020603050405020304" pitchFamily="18" charset="0"/>
                <a:cs typeface="Times New Roman" panose="02020603050405020304" pitchFamily="18" charset="0"/>
              </a:rPr>
              <a:t>Dặn</a:t>
            </a:r>
            <a:r>
              <a:rPr lang="en-US" altLang="en-US" sz="4400" b="1" dirty="0">
                <a:solidFill>
                  <a:srgbClr val="0070C0"/>
                </a:solidFill>
                <a:latin typeface="Times New Roman" panose="02020603050405020304" pitchFamily="18" charset="0"/>
                <a:cs typeface="Times New Roman" panose="02020603050405020304" pitchFamily="18" charset="0"/>
              </a:rPr>
              <a:t> </a:t>
            </a:r>
            <a:r>
              <a:rPr lang="en-US" altLang="en-US" sz="4400" b="1" dirty="0" err="1">
                <a:solidFill>
                  <a:srgbClr val="0070C0"/>
                </a:solidFill>
                <a:latin typeface="Times New Roman" panose="02020603050405020304" pitchFamily="18" charset="0"/>
                <a:cs typeface="Times New Roman" panose="02020603050405020304" pitchFamily="18" charset="0"/>
              </a:rPr>
              <a:t>dò</a:t>
            </a:r>
            <a:endParaRPr lang="en-US" altLang="en-US" sz="4400" b="1" dirty="0">
              <a:solidFill>
                <a:srgbClr val="0070C0"/>
              </a:solidFill>
              <a:latin typeface="Times New Roman" panose="02020603050405020304" pitchFamily="18" charset="0"/>
              <a:cs typeface="Times New Roman" panose="02020603050405020304" pitchFamily="18" charset="0"/>
            </a:endParaRPr>
          </a:p>
          <a:p>
            <a:pPr>
              <a:defRPr/>
            </a:pP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Về</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nhà</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xem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lại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bài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và</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học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thuộc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phần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ghi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nhớ</a:t>
            </a:r>
            <a:r>
              <a:rPr lang="en-US" altLang="en-US" sz="4400" b="1" dirty="0">
                <a:solidFill>
                  <a:srgbClr val="FF0000"/>
                </a:solidFill>
                <a:latin typeface="Times New Roman" panose="02020603050405020304" pitchFamily="18" charset="0"/>
                <a:cs typeface="Times New Roman" panose="02020603050405020304" pitchFamily="18" charset="0"/>
              </a:rPr>
              <a:t>.</a:t>
            </a:r>
          </a:p>
          <a:p>
            <a:pPr marL="571500" indent="-571500">
              <a:buFontTx/>
              <a:buChar char="-"/>
              <a:defRPr/>
            </a:pPr>
            <a:r>
              <a:rPr lang="en-US" altLang="en-US" sz="4400" b="1" dirty="0" err="1">
                <a:solidFill>
                  <a:srgbClr val="0070C0"/>
                </a:solidFill>
                <a:latin typeface="Times New Roman" panose="02020603050405020304" pitchFamily="18" charset="0"/>
                <a:cs typeface="Times New Roman" panose="02020603050405020304" pitchFamily="18" charset="0"/>
              </a:rPr>
              <a:t>Chuẩn</a:t>
            </a:r>
            <a:r>
              <a:rPr lang="en-US" altLang="en-US" sz="4400" b="1" dirty="0">
                <a:solidFill>
                  <a:srgbClr val="0070C0"/>
                </a:solidFill>
                <a:latin typeface="Times New Roman" panose="02020603050405020304" pitchFamily="18" charset="0"/>
                <a:cs typeface="Times New Roman" panose="02020603050405020304" pitchFamily="18" charset="0"/>
              </a:rPr>
              <a:t> </a:t>
            </a:r>
            <a:r>
              <a:rPr lang="en-US" altLang="en-US" sz="4400" b="1" dirty="0" err="1">
                <a:solidFill>
                  <a:srgbClr val="0070C0"/>
                </a:solidFill>
                <a:latin typeface="Times New Roman" panose="02020603050405020304" pitchFamily="18" charset="0"/>
                <a:cs typeface="Times New Roman" panose="02020603050405020304" pitchFamily="18" charset="0"/>
              </a:rPr>
              <a:t>bị</a:t>
            </a:r>
            <a:r>
              <a:rPr lang="en-US" altLang="en-US" sz="4400" b="1" dirty="0">
                <a:solidFill>
                  <a:srgbClr val="0070C0"/>
                </a:solidFill>
                <a:latin typeface="Times New Roman" panose="02020603050405020304" pitchFamily="18" charset="0"/>
                <a:cs typeface="Times New Roman" panose="02020603050405020304" pitchFamily="18" charset="0"/>
              </a:rPr>
              <a:t> </a:t>
            </a:r>
            <a:r>
              <a:rPr lang="en-US" altLang="en-US" sz="4400" b="1" dirty="0" err="1">
                <a:solidFill>
                  <a:srgbClr val="0070C0"/>
                </a:solidFill>
                <a:latin typeface="Times New Roman" panose="02020603050405020304" pitchFamily="18" charset="0"/>
                <a:cs typeface="Times New Roman" panose="02020603050405020304" pitchFamily="18" charset="0"/>
              </a:rPr>
              <a:t>trước</a:t>
            </a:r>
            <a:r>
              <a:rPr lang="en-US" altLang="en-US" sz="4400" b="1" dirty="0">
                <a:solidFill>
                  <a:srgbClr val="0070C0"/>
                </a:solidFill>
                <a:latin typeface="Times New Roman" panose="02020603050405020304" pitchFamily="18" charset="0"/>
                <a:cs typeface="Times New Roman" panose="02020603050405020304" pitchFamily="18" charset="0"/>
              </a:rPr>
              <a:t> </a:t>
            </a:r>
            <a:r>
              <a:rPr lang="en-US" altLang="en-US" sz="4400" b="1" dirty="0" err="1">
                <a:solidFill>
                  <a:srgbClr val="0070C0"/>
                </a:solidFill>
                <a:latin typeface="Times New Roman" panose="02020603050405020304" pitchFamily="18" charset="0"/>
                <a:cs typeface="Times New Roman" panose="02020603050405020304" pitchFamily="18" charset="0"/>
              </a:rPr>
              <a:t>bài</a:t>
            </a:r>
            <a:r>
              <a:rPr lang="en-US" altLang="en-US" sz="4400" b="1" dirty="0">
                <a:solidFill>
                  <a:srgbClr val="0070C0"/>
                </a:solidFill>
                <a:latin typeface="Times New Roman" panose="02020603050405020304" pitchFamily="18" charset="0"/>
                <a:cs typeface="Times New Roman" panose="02020603050405020304" pitchFamily="18" charset="0"/>
              </a:rPr>
              <a:t>:</a:t>
            </a:r>
          </a:p>
          <a:p>
            <a:pPr>
              <a:defRPr/>
            </a:pPr>
            <a:r>
              <a:rPr lang="en-US" altLang="en-US" sz="4400" b="1" dirty="0">
                <a:solidFill>
                  <a:srgbClr val="0070C0"/>
                </a:solidFill>
                <a:latin typeface="Times New Roman" panose="02020603050405020304" pitchFamily="18" charset="0"/>
                <a:cs typeface="Times New Roman" panose="02020603050405020304" pitchFamily="18" charset="0"/>
              </a:rPr>
              <a:t>   </a:t>
            </a:r>
            <a:r>
              <a:rPr lang="vi-VN" altLang="en-US" sz="4400" b="1" dirty="0" err="1">
                <a:solidFill>
                  <a:srgbClr val="008000"/>
                </a:solidFill>
                <a:latin typeface="Times New Roman" panose="02020603050405020304" pitchFamily="18" charset="0"/>
                <a:cs typeface="Times New Roman" panose="02020603050405020304" pitchFamily="18" charset="0"/>
              </a:rPr>
              <a:t>Luyện</a:t>
            </a:r>
            <a:r>
              <a:rPr lang="vi-VN" altLang="en-US" sz="4400" b="1" dirty="0">
                <a:solidFill>
                  <a:srgbClr val="008000"/>
                </a:solidFill>
                <a:latin typeface="Times New Roman" panose="02020603050405020304" pitchFamily="18" charset="0"/>
                <a:cs typeface="Times New Roman" panose="02020603050405020304" pitchFamily="18" charset="0"/>
              </a:rPr>
              <a:t> </a:t>
            </a:r>
            <a:r>
              <a:rPr lang="vi-VN" altLang="en-US" sz="4400" b="1" dirty="0" err="1">
                <a:solidFill>
                  <a:srgbClr val="008000"/>
                </a:solidFill>
                <a:latin typeface="Times New Roman" panose="02020603050405020304" pitchFamily="18" charset="0"/>
                <a:cs typeface="Times New Roman" panose="02020603050405020304" pitchFamily="18" charset="0"/>
              </a:rPr>
              <a:t>tập</a:t>
            </a:r>
            <a:r>
              <a:rPr lang="vi-VN" altLang="en-US" sz="4400" b="1" dirty="0">
                <a:solidFill>
                  <a:srgbClr val="008000"/>
                </a:solidFill>
                <a:latin typeface="Times New Roman" panose="02020603050405020304" pitchFamily="18" charset="0"/>
                <a:cs typeface="Times New Roman" panose="02020603050405020304" pitchFamily="18" charset="0"/>
              </a:rPr>
              <a:t> </a:t>
            </a:r>
            <a:r>
              <a:rPr lang="vi-VN" altLang="en-US" sz="4400" b="1" dirty="0" err="1">
                <a:solidFill>
                  <a:srgbClr val="008000"/>
                </a:solidFill>
                <a:latin typeface="Times New Roman" panose="02020603050405020304" pitchFamily="18" charset="0"/>
                <a:cs typeface="Times New Roman" panose="02020603050405020304" pitchFamily="18" charset="0"/>
              </a:rPr>
              <a:t>về</a:t>
            </a:r>
            <a:r>
              <a:rPr lang="vi-VN" altLang="en-US" sz="4400" b="1" dirty="0">
                <a:solidFill>
                  <a:srgbClr val="008000"/>
                </a:solidFill>
                <a:latin typeface="Times New Roman" panose="02020603050405020304" pitchFamily="18" charset="0"/>
                <a:cs typeface="Times New Roman" panose="02020603050405020304" pitchFamily="18" charset="0"/>
              </a:rPr>
              <a:t> </a:t>
            </a:r>
            <a:r>
              <a:rPr lang="vi-VN" altLang="en-US" sz="4400" b="1" dirty="0" err="1">
                <a:solidFill>
                  <a:srgbClr val="008000"/>
                </a:solidFill>
                <a:latin typeface="Times New Roman" panose="02020603050405020304" pitchFamily="18" charset="0"/>
                <a:cs typeface="Times New Roman" panose="02020603050405020304" pitchFamily="18" charset="0"/>
              </a:rPr>
              <a:t>từ</a:t>
            </a:r>
            <a:r>
              <a:rPr lang="vi-VN" altLang="en-US" sz="4400" b="1" dirty="0">
                <a:solidFill>
                  <a:srgbClr val="008000"/>
                </a:solidFill>
                <a:latin typeface="Times New Roman" panose="02020603050405020304" pitchFamily="18" charset="0"/>
                <a:cs typeface="Times New Roman" panose="02020603050405020304" pitchFamily="18" charset="0"/>
              </a:rPr>
              <a:t> </a:t>
            </a:r>
            <a:r>
              <a:rPr lang="vi-VN" altLang="en-US" sz="4400" b="1" dirty="0" err="1">
                <a:solidFill>
                  <a:srgbClr val="008000"/>
                </a:solidFill>
                <a:latin typeface="Times New Roman" panose="02020603050405020304" pitchFamily="18" charset="0"/>
                <a:cs typeface="Times New Roman" panose="02020603050405020304" pitchFamily="18" charset="0"/>
              </a:rPr>
              <a:t>nhiều</a:t>
            </a:r>
            <a:r>
              <a:rPr lang="vi-VN" altLang="en-US" sz="4400" b="1" dirty="0">
                <a:solidFill>
                  <a:srgbClr val="008000"/>
                </a:solidFill>
                <a:latin typeface="Times New Roman" panose="02020603050405020304" pitchFamily="18" charset="0"/>
                <a:cs typeface="Times New Roman" panose="02020603050405020304" pitchFamily="18" charset="0"/>
              </a:rPr>
              <a:t> </a:t>
            </a:r>
            <a:r>
              <a:rPr lang="vi-VN" altLang="en-US" sz="4400" b="1" dirty="0" err="1">
                <a:solidFill>
                  <a:srgbClr val="008000"/>
                </a:solidFill>
                <a:latin typeface="Times New Roman" panose="02020603050405020304" pitchFamily="18" charset="0"/>
                <a:cs typeface="Times New Roman" panose="02020603050405020304" pitchFamily="18" charset="0"/>
              </a:rPr>
              <a:t>nghĩa</a:t>
            </a:r>
            <a:endParaRPr lang="vi-VN" altLang="en-US" sz="4400" b="1" dirty="0">
              <a:solidFill>
                <a:srgbClr val="008000"/>
              </a:solidFill>
              <a:latin typeface="Times New Roman" panose="02020603050405020304" pitchFamily="18" charset="0"/>
              <a:cs typeface="Times New Roman" panose="02020603050405020304" pitchFamily="18" charset="0"/>
            </a:endParaRPr>
          </a:p>
        </p:txBody>
      </p:sp>
    </p:spTree>
  </p:cSld>
  <p:clrMapOvr>
    <a:masterClrMapping/>
  </p:clrMapOvr>
  <p:transition>
    <p:diamon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a:extLst>
              <a:ext uri="{FF2B5EF4-FFF2-40B4-BE49-F238E27FC236}">
                <a16:creationId xmlns:a16="http://schemas.microsoft.com/office/drawing/2014/main" id="{0B2D9CD9-87FA-42F9-9DB9-045935B7B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59" name="Object 6">
            <a:extLst>
              <a:ext uri="{FF2B5EF4-FFF2-40B4-BE49-F238E27FC236}">
                <a16:creationId xmlns:a16="http://schemas.microsoft.com/office/drawing/2014/main" id="{AD6BF11A-43AC-429C-9308-89DACA44902C}"/>
              </a:ext>
            </a:extLst>
          </p:cNvPr>
          <p:cNvGraphicFramePr>
            <a:graphicFrameLocks noChangeAspect="1"/>
          </p:cNvGraphicFramePr>
          <p:nvPr/>
        </p:nvGraphicFramePr>
        <p:xfrm>
          <a:off x="6629400" y="5026025"/>
          <a:ext cx="2514600" cy="1831975"/>
        </p:xfrm>
        <a:graphic>
          <a:graphicData uri="http://schemas.openxmlformats.org/presentationml/2006/ole">
            <mc:AlternateContent xmlns:mc="http://schemas.openxmlformats.org/markup-compatibility/2006">
              <mc:Choice xmlns:v="urn:schemas-microsoft-com:vml" Requires="v">
                <p:oleObj spid="_x0000_s45069" name="Clip" r:id="rId5" imgW="1999793" imgH="1831543" progId="MS_ClipArt_Gallery.2">
                  <p:embed/>
                </p:oleObj>
              </mc:Choice>
              <mc:Fallback>
                <p:oleObj name="Clip" r:id="rId5" imgW="1999793" imgH="1831543" progId="MS_ClipArt_Gallery.2">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026025"/>
                        <a:ext cx="2514600"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5060" name="Picture 7" descr="CRNRC092">
            <a:extLst>
              <a:ext uri="{FF2B5EF4-FFF2-40B4-BE49-F238E27FC236}">
                <a16:creationId xmlns:a16="http://schemas.microsoft.com/office/drawing/2014/main" id="{82CED294-4AE1-429F-8C9D-99C96669E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AutoShape 13">
            <a:extLst>
              <a:ext uri="{FF2B5EF4-FFF2-40B4-BE49-F238E27FC236}">
                <a16:creationId xmlns:a16="http://schemas.microsoft.com/office/drawing/2014/main" id="{4207AB60-227A-4941-83D5-7824E879FCA3}"/>
              </a:ext>
            </a:extLst>
          </p:cNvPr>
          <p:cNvSpPr>
            <a:spLocks noChangeArrowheads="1"/>
          </p:cNvSpPr>
          <p:nvPr/>
        </p:nvSpPr>
        <p:spPr bwMode="auto">
          <a:xfrm>
            <a:off x="5638800" y="381000"/>
            <a:ext cx="457200" cy="457200"/>
          </a:xfrm>
          <a:prstGeom prst="star32">
            <a:avLst>
              <a:gd name="adj" fmla="val 15056"/>
            </a:avLst>
          </a:prstGeom>
          <a:solidFill>
            <a:srgbClr val="FFFF00"/>
          </a:solidFill>
          <a:ln w="9525">
            <a:solidFill>
              <a:srgbClr val="FF0000"/>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GB" altLang="en-US" sz="2000">
              <a:solidFill>
                <a:schemeClr val="tx1"/>
              </a:solidFill>
              <a:latin typeface="Times New Roman" panose="02020603050405020304" pitchFamily="18" charset="0"/>
            </a:endParaRPr>
          </a:p>
        </p:txBody>
      </p:sp>
      <p:sp>
        <p:nvSpPr>
          <p:cNvPr id="2" name="AutoShape 13">
            <a:extLst>
              <a:ext uri="{FF2B5EF4-FFF2-40B4-BE49-F238E27FC236}">
                <a16:creationId xmlns:a16="http://schemas.microsoft.com/office/drawing/2014/main" id="{812B3105-C875-42D4-9279-1252E649A847}"/>
              </a:ext>
            </a:extLst>
          </p:cNvPr>
          <p:cNvSpPr>
            <a:spLocks noChangeArrowheads="1"/>
          </p:cNvSpPr>
          <p:nvPr/>
        </p:nvSpPr>
        <p:spPr bwMode="auto">
          <a:xfrm>
            <a:off x="7620000" y="609600"/>
            <a:ext cx="457200" cy="457200"/>
          </a:xfrm>
          <a:prstGeom prst="star32">
            <a:avLst>
              <a:gd name="adj" fmla="val 15056"/>
            </a:avLst>
          </a:prstGeom>
          <a:solidFill>
            <a:srgbClr val="FFFF00"/>
          </a:solidFill>
          <a:ln w="9525">
            <a:solidFill>
              <a:srgbClr val="FF0000"/>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GB" altLang="en-US" sz="2000">
              <a:solidFill>
                <a:schemeClr val="tx1"/>
              </a:solidFill>
              <a:latin typeface="Times New Roman" panose="02020603050405020304" pitchFamily="18" charset="0"/>
            </a:endParaRPr>
          </a:p>
        </p:txBody>
      </p:sp>
      <p:sp>
        <p:nvSpPr>
          <p:cNvPr id="3" name="AutoShape 13">
            <a:extLst>
              <a:ext uri="{FF2B5EF4-FFF2-40B4-BE49-F238E27FC236}">
                <a16:creationId xmlns:a16="http://schemas.microsoft.com/office/drawing/2014/main" id="{BC0B84E7-180C-4842-AAC2-6F968BA1AA38}"/>
              </a:ext>
            </a:extLst>
          </p:cNvPr>
          <p:cNvSpPr>
            <a:spLocks noChangeArrowheads="1"/>
          </p:cNvSpPr>
          <p:nvPr/>
        </p:nvSpPr>
        <p:spPr bwMode="auto">
          <a:xfrm>
            <a:off x="6553200" y="76200"/>
            <a:ext cx="685800" cy="685800"/>
          </a:xfrm>
          <a:prstGeom prst="star32">
            <a:avLst>
              <a:gd name="adj" fmla="val 15056"/>
            </a:avLst>
          </a:prstGeom>
          <a:solidFill>
            <a:srgbClr val="FFFF00"/>
          </a:solidFill>
          <a:ln w="9525">
            <a:solidFill>
              <a:srgbClr val="FF0000"/>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GB" altLang="en-US" sz="2000">
              <a:solidFill>
                <a:schemeClr val="tx1"/>
              </a:solidFill>
              <a:latin typeface="Times New Roman" panose="02020603050405020304" pitchFamily="18" charset="0"/>
            </a:endParaRPr>
          </a:p>
        </p:txBody>
      </p:sp>
      <p:sp>
        <p:nvSpPr>
          <p:cNvPr id="4" name="AutoShape 13">
            <a:extLst>
              <a:ext uri="{FF2B5EF4-FFF2-40B4-BE49-F238E27FC236}">
                <a16:creationId xmlns:a16="http://schemas.microsoft.com/office/drawing/2014/main" id="{79E5E103-32BF-4FBF-9B78-BC47EDBF9BB3}"/>
              </a:ext>
            </a:extLst>
          </p:cNvPr>
          <p:cNvSpPr>
            <a:spLocks noChangeArrowheads="1"/>
          </p:cNvSpPr>
          <p:nvPr/>
        </p:nvSpPr>
        <p:spPr bwMode="auto">
          <a:xfrm>
            <a:off x="4953000" y="609600"/>
            <a:ext cx="381000" cy="381000"/>
          </a:xfrm>
          <a:prstGeom prst="star32">
            <a:avLst>
              <a:gd name="adj" fmla="val 15056"/>
            </a:avLst>
          </a:prstGeom>
          <a:solidFill>
            <a:srgbClr val="FFFF00"/>
          </a:solidFill>
          <a:ln w="9525">
            <a:solidFill>
              <a:srgbClr val="FF0000"/>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GB" altLang="en-US" sz="2000">
              <a:solidFill>
                <a:schemeClr val="tx1"/>
              </a:solidFill>
              <a:latin typeface="Times New Roman" panose="02020603050405020304" pitchFamily="18" charset="0"/>
            </a:endParaRPr>
          </a:p>
        </p:txBody>
      </p:sp>
      <p:sp>
        <p:nvSpPr>
          <p:cNvPr id="5" name="AutoShape 13">
            <a:extLst>
              <a:ext uri="{FF2B5EF4-FFF2-40B4-BE49-F238E27FC236}">
                <a16:creationId xmlns:a16="http://schemas.microsoft.com/office/drawing/2014/main" id="{9C698CC0-8695-4E99-A92D-15E539D48E9A}"/>
              </a:ext>
            </a:extLst>
          </p:cNvPr>
          <p:cNvSpPr>
            <a:spLocks noChangeArrowheads="1"/>
          </p:cNvSpPr>
          <p:nvPr/>
        </p:nvSpPr>
        <p:spPr bwMode="auto">
          <a:xfrm>
            <a:off x="4191000" y="609600"/>
            <a:ext cx="228600" cy="228600"/>
          </a:xfrm>
          <a:prstGeom prst="star32">
            <a:avLst>
              <a:gd name="adj" fmla="val 15056"/>
            </a:avLst>
          </a:prstGeom>
          <a:solidFill>
            <a:srgbClr val="FFFF00"/>
          </a:solidFill>
          <a:ln w="9525">
            <a:solidFill>
              <a:srgbClr val="FF0000"/>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GB" altLang="en-US" sz="2000">
              <a:solidFill>
                <a:schemeClr val="tx1"/>
              </a:solidFill>
              <a:latin typeface="Times New Roman" panose="02020603050405020304" pitchFamily="18" charset="0"/>
            </a:endParaRPr>
          </a:p>
        </p:txBody>
      </p:sp>
      <p:sp>
        <p:nvSpPr>
          <p:cNvPr id="6" name="AutoShape 13">
            <a:extLst>
              <a:ext uri="{FF2B5EF4-FFF2-40B4-BE49-F238E27FC236}">
                <a16:creationId xmlns:a16="http://schemas.microsoft.com/office/drawing/2014/main" id="{2FC4836B-6FC6-425D-957F-02CC9A7475DC}"/>
              </a:ext>
            </a:extLst>
          </p:cNvPr>
          <p:cNvSpPr>
            <a:spLocks noChangeArrowheads="1"/>
          </p:cNvSpPr>
          <p:nvPr/>
        </p:nvSpPr>
        <p:spPr bwMode="auto">
          <a:xfrm>
            <a:off x="3429000" y="381000"/>
            <a:ext cx="152400" cy="152400"/>
          </a:xfrm>
          <a:prstGeom prst="star32">
            <a:avLst>
              <a:gd name="adj" fmla="val 15056"/>
            </a:avLst>
          </a:prstGeom>
          <a:solidFill>
            <a:srgbClr val="FFFF00"/>
          </a:solidFill>
          <a:ln w="9525">
            <a:solidFill>
              <a:srgbClr val="FF0000"/>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GB" altLang="en-US" sz="2000">
              <a:solidFill>
                <a:schemeClr val="tx1"/>
              </a:solidFill>
              <a:latin typeface="Times New Roman" panose="02020603050405020304" pitchFamily="18" charset="0"/>
            </a:endParaRPr>
          </a:p>
        </p:txBody>
      </p:sp>
      <p:sp>
        <p:nvSpPr>
          <p:cNvPr id="28682" name="WordArt 12">
            <a:extLst>
              <a:ext uri="{FF2B5EF4-FFF2-40B4-BE49-F238E27FC236}">
                <a16:creationId xmlns:a16="http://schemas.microsoft.com/office/drawing/2014/main" id="{3A5C2E7F-E635-4B02-80D4-B0B42EC388A6}"/>
              </a:ext>
            </a:extLst>
          </p:cNvPr>
          <p:cNvSpPr>
            <a:spLocks noChangeArrowheads="1" noChangeShapeType="1" noTextEdit="1"/>
          </p:cNvSpPr>
          <p:nvPr/>
        </p:nvSpPr>
        <p:spPr bwMode="auto">
          <a:xfrm>
            <a:off x="838200" y="1219200"/>
            <a:ext cx="7620000" cy="3886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vi-VN" sz="3600" b="1" kern="10">
                <a:ln w="9525">
                  <a:round/>
                  <a:headEnd/>
                  <a:tailEnd/>
                </a:ln>
                <a:gradFill rotWithShape="1">
                  <a:gsLst>
                    <a:gs pos="0">
                      <a:srgbClr val="FFE701"/>
                    </a:gs>
                    <a:gs pos="100000">
                      <a:srgbClr val="FE3E02"/>
                    </a:gs>
                  </a:gsLst>
                  <a:lin ang="5400000" scaled="1"/>
                </a:gra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CHÀO CÁC EM !</a:t>
            </a:r>
          </a:p>
        </p:txBody>
      </p:sp>
      <p:sp>
        <p:nvSpPr>
          <p:cNvPr id="14" name="Rectangle 36">
            <a:extLst>
              <a:ext uri="{FF2B5EF4-FFF2-40B4-BE49-F238E27FC236}">
                <a16:creationId xmlns:a16="http://schemas.microsoft.com/office/drawing/2014/main" id="{7D5A2D2B-ED79-4D2D-9E43-06346F5D441C}"/>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2"/>
    </p:custDataLst>
  </p:cSld>
  <p:clrMapOvr>
    <a:masterClrMapping/>
  </p:clrMapOvr>
  <p:transition spd="slow" advTm="244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3000" fill="hold" grpId="0" nodeType="withEffect">
                                  <p:stCondLst>
                                    <p:cond delay="0"/>
                                  </p:stCondLst>
                                  <p:childTnLst>
                                    <p:set>
                                      <p:cBhvr>
                                        <p:cTn id="6" dur="1" fill="hold">
                                          <p:stCondLst>
                                            <p:cond delay="0"/>
                                          </p:stCondLst>
                                        </p:cTn>
                                        <p:tgtEl>
                                          <p:spTgt spid="24589"/>
                                        </p:tgtEl>
                                        <p:attrNameLst>
                                          <p:attrName>style.visibility</p:attrName>
                                        </p:attrNameLst>
                                      </p:cBhvr>
                                      <p:to>
                                        <p:strVal val="visible"/>
                                      </p:to>
                                    </p:set>
                                    <p:anim calcmode="lin" valueType="num">
                                      <p:cBhvr>
                                        <p:cTn id="7" dur="1000" fill="hold"/>
                                        <p:tgtEl>
                                          <p:spTgt spid="24589"/>
                                        </p:tgtEl>
                                        <p:attrNameLst>
                                          <p:attrName>ppt_w</p:attrName>
                                        </p:attrNameLst>
                                      </p:cBhvr>
                                      <p:tavLst>
                                        <p:tav tm="0">
                                          <p:val>
                                            <p:fltVal val="0"/>
                                          </p:val>
                                        </p:tav>
                                        <p:tav tm="100000">
                                          <p:val>
                                            <p:strVal val="#ppt_w"/>
                                          </p:val>
                                        </p:tav>
                                      </p:tavLst>
                                    </p:anim>
                                    <p:anim calcmode="lin" valueType="num">
                                      <p:cBhvr>
                                        <p:cTn id="8" dur="1000" fill="hold"/>
                                        <p:tgtEl>
                                          <p:spTgt spid="24589"/>
                                        </p:tgtEl>
                                        <p:attrNameLst>
                                          <p:attrName>ppt_h</p:attrName>
                                        </p:attrNameLst>
                                      </p:cBhvr>
                                      <p:tavLst>
                                        <p:tav tm="0">
                                          <p:val>
                                            <p:fltVal val="0"/>
                                          </p:val>
                                        </p:tav>
                                        <p:tav tm="100000">
                                          <p:val>
                                            <p:strVal val="#ppt_h"/>
                                          </p:val>
                                        </p:tav>
                                      </p:tavLst>
                                    </p:anim>
                                    <p:animEffect transition="in" filter="fade">
                                      <p:cBhvr>
                                        <p:cTn id="9" dur="1000"/>
                                        <p:tgtEl>
                                          <p:spTgt spid="24589"/>
                                        </p:tgtEl>
                                      </p:cBhvr>
                                    </p:animEffect>
                                  </p:childTnLst>
                                </p:cTn>
                              </p:par>
                              <p:par>
                                <p:cTn id="10" presetID="8" presetClass="emph" presetSubtype="0" repeatCount="indefinite" fill="hold" grpId="1" nodeType="withEffect">
                                  <p:stCondLst>
                                    <p:cond delay="0"/>
                                  </p:stCondLst>
                                  <p:childTnLst>
                                    <p:animRot by="21600000">
                                      <p:cBhvr>
                                        <p:cTn id="11" dur="3000" fill="hold"/>
                                        <p:tgtEl>
                                          <p:spTgt spid="24589"/>
                                        </p:tgtEl>
                                        <p:attrNameLst>
                                          <p:attrName>r</p:attrName>
                                        </p:attrNameLst>
                                      </p:cBhvr>
                                    </p:animRot>
                                  </p:childTnLst>
                                </p:cTn>
                              </p:par>
                              <p:par>
                                <p:cTn id="12" presetID="53" presetClass="entr" presetSubtype="0" repeatCount="300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par>
                                <p:cTn id="17" presetID="8" presetClass="emph" presetSubtype="0" repeatCount="indefinite" fill="hold" grpId="1" nodeType="withEffect">
                                  <p:stCondLst>
                                    <p:cond delay="0"/>
                                  </p:stCondLst>
                                  <p:childTnLst>
                                    <p:animRot by="21600000">
                                      <p:cBhvr>
                                        <p:cTn id="18" dur="3000" fill="hold"/>
                                        <p:tgtEl>
                                          <p:spTgt spid="2"/>
                                        </p:tgtEl>
                                        <p:attrNameLst>
                                          <p:attrName>r</p:attrName>
                                        </p:attrNameLst>
                                      </p:cBhvr>
                                    </p:animRot>
                                  </p:childTnLst>
                                </p:cTn>
                              </p:par>
                              <p:par>
                                <p:cTn id="19" presetID="53" presetClass="entr" presetSubtype="0" repeatCount="300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Effect transition="in" filter="fade">
                                      <p:cBhvr>
                                        <p:cTn id="23" dur="1000"/>
                                        <p:tgtEl>
                                          <p:spTgt spid="3"/>
                                        </p:tgtEl>
                                      </p:cBhvr>
                                    </p:animEffect>
                                  </p:childTnLst>
                                </p:cTn>
                              </p:par>
                              <p:par>
                                <p:cTn id="24" presetID="8" presetClass="emph" presetSubtype="0" repeatCount="indefinite" fill="hold" grpId="1" nodeType="withEffect">
                                  <p:stCondLst>
                                    <p:cond delay="0"/>
                                  </p:stCondLst>
                                  <p:childTnLst>
                                    <p:animRot by="21600000">
                                      <p:cBhvr>
                                        <p:cTn id="25" dur="3000" fill="hold"/>
                                        <p:tgtEl>
                                          <p:spTgt spid="3"/>
                                        </p:tgtEl>
                                        <p:attrNameLst>
                                          <p:attrName>r</p:attrName>
                                        </p:attrNameLst>
                                      </p:cBhvr>
                                    </p:animRot>
                                  </p:childTnLst>
                                </p:cTn>
                              </p:par>
                              <p:par>
                                <p:cTn id="26" presetID="53" presetClass="entr" presetSubtype="0" repeatCount="300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par>
                                <p:cTn id="31" presetID="8" presetClass="emph" presetSubtype="0" repeatCount="indefinite" fill="hold" grpId="1" nodeType="withEffect">
                                  <p:stCondLst>
                                    <p:cond delay="0"/>
                                  </p:stCondLst>
                                  <p:childTnLst>
                                    <p:animRot by="21600000">
                                      <p:cBhvr>
                                        <p:cTn id="32" dur="3000" fill="hold"/>
                                        <p:tgtEl>
                                          <p:spTgt spid="4"/>
                                        </p:tgtEl>
                                        <p:attrNameLst>
                                          <p:attrName>r</p:attrName>
                                        </p:attrNameLst>
                                      </p:cBhvr>
                                    </p:animRot>
                                  </p:childTnLst>
                                </p:cTn>
                              </p:par>
                              <p:par>
                                <p:cTn id="33" presetID="53" presetClass="entr" presetSubtype="0" repeatCount="300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8" presetClass="emph" presetSubtype="0" repeatCount="indefinite" fill="hold" grpId="1" nodeType="withEffect">
                                  <p:stCondLst>
                                    <p:cond delay="0"/>
                                  </p:stCondLst>
                                  <p:childTnLst>
                                    <p:animRot by="21600000">
                                      <p:cBhvr>
                                        <p:cTn id="39" dur="3000" fill="hold"/>
                                        <p:tgtEl>
                                          <p:spTgt spid="5"/>
                                        </p:tgtEl>
                                        <p:attrNameLst>
                                          <p:attrName>r</p:attrName>
                                        </p:attrNameLst>
                                      </p:cBhvr>
                                    </p:animRot>
                                  </p:childTnLst>
                                </p:cTn>
                              </p:par>
                              <p:par>
                                <p:cTn id="40" presetID="53" presetClass="entr" presetSubtype="0" repeatCount="300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Effect transition="in" filter="fade">
                                      <p:cBhvr>
                                        <p:cTn id="44" dur="1000"/>
                                        <p:tgtEl>
                                          <p:spTgt spid="6"/>
                                        </p:tgtEl>
                                      </p:cBhvr>
                                    </p:animEffect>
                                  </p:childTnLst>
                                </p:cTn>
                              </p:par>
                              <p:par>
                                <p:cTn id="45" presetID="8" presetClass="emph" presetSubtype="0" repeatCount="indefinite" fill="hold" grpId="1" nodeType="withEffect">
                                  <p:stCondLst>
                                    <p:cond delay="0"/>
                                  </p:stCondLst>
                                  <p:childTnLst>
                                    <p:animRot by="21600000">
                                      <p:cBhvr>
                                        <p:cTn id="46" dur="3000" fill="hold"/>
                                        <p:tgtEl>
                                          <p:spTgt spid="6"/>
                                        </p:tgtEl>
                                        <p:attrNameLst>
                                          <p:attrName>r</p:attrName>
                                        </p:attrNameLst>
                                      </p:cBhvr>
                                    </p:animRo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1" fill="hold" nodeType="clickEffect">
                                  <p:stCondLst>
                                    <p:cond delay="0"/>
                                  </p:stCondLst>
                                  <p:childTnLst>
                                    <p:set>
                                      <p:cBhvr>
                                        <p:cTn id="50" dur="1" fill="hold">
                                          <p:stCondLst>
                                            <p:cond delay="0"/>
                                          </p:stCondLst>
                                        </p:cTn>
                                        <p:tgtEl>
                                          <p:spTgt spid="28682"/>
                                        </p:tgtEl>
                                        <p:attrNameLst>
                                          <p:attrName>style.visibility</p:attrName>
                                        </p:attrNameLst>
                                      </p:cBhvr>
                                      <p:to>
                                        <p:strVal val="visible"/>
                                      </p:to>
                                    </p:set>
                                    <p:animEffect transition="in" filter="wheel(1)">
                                      <p:cBhvr>
                                        <p:cTn id="51" dur="20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animBg="1"/>
      <p:bldP spid="24589" grpId="1" animBg="1"/>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B174F820-E20A-4BCB-942E-309EFE156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ext Box 7">
            <a:extLst>
              <a:ext uri="{FF2B5EF4-FFF2-40B4-BE49-F238E27FC236}">
                <a16:creationId xmlns:a16="http://schemas.microsoft.com/office/drawing/2014/main" id="{4CF76821-1A2F-4A73-A956-7FCB4D708478}"/>
              </a:ext>
            </a:extLst>
          </p:cNvPr>
          <p:cNvSpPr txBox="1">
            <a:spLocks noChangeArrowheads="1"/>
          </p:cNvSpPr>
          <p:nvPr/>
        </p:nvSpPr>
        <p:spPr bwMode="auto">
          <a:xfrm>
            <a:off x="412750" y="2011363"/>
            <a:ext cx="2130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400" b="1">
                <a:solidFill>
                  <a:srgbClr val="0000CC"/>
                </a:solidFill>
                <a:latin typeface="Times New Roman" panose="02020603050405020304" pitchFamily="18" charset="0"/>
                <a:cs typeface="Times New Roman" panose="02020603050405020304" pitchFamily="18" charset="0"/>
              </a:rPr>
              <a:t>I. Nhận xét.</a:t>
            </a:r>
          </a:p>
        </p:txBody>
      </p:sp>
      <p:sp>
        <p:nvSpPr>
          <p:cNvPr id="4133" name="Text Box 37">
            <a:extLst>
              <a:ext uri="{FF2B5EF4-FFF2-40B4-BE49-F238E27FC236}">
                <a16:creationId xmlns:a16="http://schemas.microsoft.com/office/drawing/2014/main" id="{476DB6E3-8D50-46E4-8655-A428451F6ED0}"/>
              </a:ext>
            </a:extLst>
          </p:cNvPr>
          <p:cNvSpPr txBox="1">
            <a:spLocks noChangeArrowheads="1"/>
          </p:cNvSpPr>
          <p:nvPr/>
        </p:nvSpPr>
        <p:spPr bwMode="auto">
          <a:xfrm>
            <a:off x="381000" y="2390775"/>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400" b="1">
                <a:solidFill>
                  <a:srgbClr val="FF0000"/>
                </a:solidFill>
                <a:latin typeface="Times New Roman" panose="02020603050405020304" pitchFamily="18" charset="0"/>
                <a:cs typeface="Times New Roman" panose="02020603050405020304" pitchFamily="18" charset="0"/>
              </a:rPr>
              <a:t>1. Tìm nghĩa ở cột B thích hợp với mỗi từ ở cột A:</a:t>
            </a:r>
          </a:p>
        </p:txBody>
      </p:sp>
      <p:sp>
        <p:nvSpPr>
          <p:cNvPr id="4135" name="Text Box 39">
            <a:extLst>
              <a:ext uri="{FF2B5EF4-FFF2-40B4-BE49-F238E27FC236}">
                <a16:creationId xmlns:a16="http://schemas.microsoft.com/office/drawing/2014/main" id="{FD1EEBF8-D555-4345-B7A9-179D7A0AAFDE}"/>
              </a:ext>
            </a:extLst>
          </p:cNvPr>
          <p:cNvSpPr txBox="1">
            <a:spLocks noChangeArrowheads="1"/>
          </p:cNvSpPr>
          <p:nvPr/>
        </p:nvSpPr>
        <p:spPr bwMode="auto">
          <a:xfrm>
            <a:off x="447675" y="3121025"/>
            <a:ext cx="1143000" cy="1066800"/>
          </a:xfrm>
          <a:prstGeom prst="rect">
            <a:avLst/>
          </a:prstGeom>
          <a:solidFill>
            <a:schemeClr val="bg1"/>
          </a:solidFill>
          <a:ln w="28575">
            <a:solidFill>
              <a:srgbClr val="0000CC"/>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400" b="1">
                <a:solidFill>
                  <a:srgbClr val="008000"/>
                </a:solidFill>
                <a:latin typeface="Times New Roman" panose="02020603050405020304" pitchFamily="18" charset="0"/>
                <a:cs typeface="Times New Roman" panose="02020603050405020304" pitchFamily="18" charset="0"/>
              </a:rPr>
              <a:t>Răng</a:t>
            </a:r>
          </a:p>
        </p:txBody>
      </p:sp>
      <p:sp>
        <p:nvSpPr>
          <p:cNvPr id="4136" name="Text Box 40">
            <a:extLst>
              <a:ext uri="{FF2B5EF4-FFF2-40B4-BE49-F238E27FC236}">
                <a16:creationId xmlns:a16="http://schemas.microsoft.com/office/drawing/2014/main" id="{A69CB4DA-9E4B-4F39-B592-FC8286D86657}"/>
              </a:ext>
            </a:extLst>
          </p:cNvPr>
          <p:cNvSpPr txBox="1">
            <a:spLocks noChangeArrowheads="1"/>
          </p:cNvSpPr>
          <p:nvPr/>
        </p:nvSpPr>
        <p:spPr bwMode="auto">
          <a:xfrm>
            <a:off x="447675" y="4321175"/>
            <a:ext cx="1143000" cy="1066800"/>
          </a:xfrm>
          <a:prstGeom prst="rect">
            <a:avLst/>
          </a:prstGeom>
          <a:solidFill>
            <a:schemeClr val="bg1"/>
          </a:solidFill>
          <a:ln w="28575">
            <a:solidFill>
              <a:srgbClr val="0000CC"/>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400" b="1">
                <a:solidFill>
                  <a:srgbClr val="008000"/>
                </a:solidFill>
                <a:latin typeface="Times New Roman" panose="02020603050405020304" pitchFamily="18" charset="0"/>
                <a:cs typeface="Times New Roman" panose="02020603050405020304" pitchFamily="18" charset="0"/>
              </a:rPr>
              <a:t>Mũi</a:t>
            </a:r>
          </a:p>
        </p:txBody>
      </p:sp>
      <p:sp>
        <p:nvSpPr>
          <p:cNvPr id="4137" name="Text Box 41">
            <a:extLst>
              <a:ext uri="{FF2B5EF4-FFF2-40B4-BE49-F238E27FC236}">
                <a16:creationId xmlns:a16="http://schemas.microsoft.com/office/drawing/2014/main" id="{228FCFCD-4015-4801-B744-8CDA2C5306D5}"/>
              </a:ext>
            </a:extLst>
          </p:cNvPr>
          <p:cNvSpPr txBox="1">
            <a:spLocks noChangeArrowheads="1"/>
          </p:cNvSpPr>
          <p:nvPr/>
        </p:nvSpPr>
        <p:spPr bwMode="auto">
          <a:xfrm>
            <a:off x="447675" y="5510213"/>
            <a:ext cx="1143000" cy="1066800"/>
          </a:xfrm>
          <a:prstGeom prst="rect">
            <a:avLst/>
          </a:prstGeom>
          <a:solidFill>
            <a:schemeClr val="bg1"/>
          </a:solidFill>
          <a:ln w="28575">
            <a:solidFill>
              <a:srgbClr val="0000CC"/>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400" b="1">
                <a:solidFill>
                  <a:srgbClr val="008000"/>
                </a:solidFill>
                <a:latin typeface="Times New Roman" panose="02020603050405020304" pitchFamily="18" charset="0"/>
                <a:cs typeface="Times New Roman" panose="02020603050405020304" pitchFamily="18" charset="0"/>
              </a:rPr>
              <a:t>Tai</a:t>
            </a:r>
          </a:p>
        </p:txBody>
      </p:sp>
      <p:sp>
        <p:nvSpPr>
          <p:cNvPr id="4134" name="Text Box 38">
            <a:extLst>
              <a:ext uri="{FF2B5EF4-FFF2-40B4-BE49-F238E27FC236}">
                <a16:creationId xmlns:a16="http://schemas.microsoft.com/office/drawing/2014/main" id="{71A1A87B-60DC-43CF-9410-EF842F11B4FC}"/>
              </a:ext>
            </a:extLst>
          </p:cNvPr>
          <p:cNvSpPr txBox="1">
            <a:spLocks noChangeArrowheads="1"/>
          </p:cNvSpPr>
          <p:nvPr/>
        </p:nvSpPr>
        <p:spPr bwMode="auto">
          <a:xfrm>
            <a:off x="333375" y="272415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400" b="1">
                <a:solidFill>
                  <a:srgbClr val="0000CC"/>
                </a:solidFill>
                <a:latin typeface="Times New Roman" panose="02020603050405020304" pitchFamily="18" charset="0"/>
              </a:rPr>
              <a:t>A</a:t>
            </a:r>
          </a:p>
        </p:txBody>
      </p:sp>
      <p:sp>
        <p:nvSpPr>
          <p:cNvPr id="4138" name="Text Box 42">
            <a:extLst>
              <a:ext uri="{FF2B5EF4-FFF2-40B4-BE49-F238E27FC236}">
                <a16:creationId xmlns:a16="http://schemas.microsoft.com/office/drawing/2014/main" id="{58574865-EC3C-495A-9872-505C48F8F378}"/>
              </a:ext>
            </a:extLst>
          </p:cNvPr>
          <p:cNvSpPr txBox="1">
            <a:spLocks noChangeArrowheads="1"/>
          </p:cNvSpPr>
          <p:nvPr/>
        </p:nvSpPr>
        <p:spPr bwMode="auto">
          <a:xfrm>
            <a:off x="2133600" y="27432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400" b="1">
                <a:solidFill>
                  <a:srgbClr val="0000CC"/>
                </a:solidFill>
                <a:latin typeface="Times New Roman" panose="02020603050405020304" pitchFamily="18" charset="0"/>
              </a:rPr>
              <a:t>B</a:t>
            </a:r>
          </a:p>
        </p:txBody>
      </p:sp>
      <p:sp>
        <p:nvSpPr>
          <p:cNvPr id="4139" name="Text Box 43">
            <a:extLst>
              <a:ext uri="{FF2B5EF4-FFF2-40B4-BE49-F238E27FC236}">
                <a16:creationId xmlns:a16="http://schemas.microsoft.com/office/drawing/2014/main" id="{C1A9A081-88F4-4C58-BC34-5FEE827A270A}"/>
              </a:ext>
            </a:extLst>
          </p:cNvPr>
          <p:cNvSpPr txBox="1">
            <a:spLocks noChangeArrowheads="1"/>
          </p:cNvSpPr>
          <p:nvPr/>
        </p:nvSpPr>
        <p:spPr bwMode="auto">
          <a:xfrm>
            <a:off x="1925638" y="3149600"/>
            <a:ext cx="6951662" cy="1066800"/>
          </a:xfrm>
          <a:prstGeom prst="rect">
            <a:avLst/>
          </a:prstGeom>
          <a:solidFill>
            <a:schemeClr val="bg1"/>
          </a:solidFill>
          <a:ln w="28575">
            <a:solidFill>
              <a:srgbClr val="FF0000"/>
            </a:solidFill>
            <a:miter lim="800000"/>
            <a:headEnd/>
            <a:tailEnd/>
          </a:ln>
        </p:spPr>
        <p:txBody>
          <a:bodyPr lIns="457200"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200" b="1">
                <a:solidFill>
                  <a:srgbClr val="0000FF"/>
                </a:solidFill>
                <a:latin typeface="Times New Roman" panose="02020603050405020304" pitchFamily="18" charset="0"/>
                <a:cs typeface="Times New Roman" panose="02020603050405020304" pitchFamily="18" charset="0"/>
              </a:rPr>
              <a:t>Bộ phận ở hai bên đầu người và động vật, dùng để nghe.</a:t>
            </a:r>
          </a:p>
        </p:txBody>
      </p:sp>
      <p:sp>
        <p:nvSpPr>
          <p:cNvPr id="4140" name="Text Box 44">
            <a:extLst>
              <a:ext uri="{FF2B5EF4-FFF2-40B4-BE49-F238E27FC236}">
                <a16:creationId xmlns:a16="http://schemas.microsoft.com/office/drawing/2014/main" id="{C09666AF-96DE-4B0E-B20B-90658BB725B1}"/>
              </a:ext>
            </a:extLst>
          </p:cNvPr>
          <p:cNvSpPr txBox="1">
            <a:spLocks noChangeArrowheads="1"/>
          </p:cNvSpPr>
          <p:nvPr/>
        </p:nvSpPr>
        <p:spPr bwMode="auto">
          <a:xfrm>
            <a:off x="1963738" y="4344988"/>
            <a:ext cx="7010400" cy="1054100"/>
          </a:xfrm>
          <a:prstGeom prst="rect">
            <a:avLst/>
          </a:prstGeom>
          <a:solidFill>
            <a:schemeClr val="bg1"/>
          </a:solidFill>
          <a:ln w="28575">
            <a:solidFill>
              <a:srgbClr val="FF0000"/>
            </a:solidFill>
            <a:miter lim="800000"/>
            <a:headEnd/>
            <a:tailEnd/>
          </a:ln>
        </p:spPr>
        <p:txBody>
          <a:bodyPr lIns="457200"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400" b="1">
                <a:solidFill>
                  <a:srgbClr val="0000FF"/>
                </a:solidFill>
                <a:latin typeface="Times New Roman" panose="02020603050405020304" pitchFamily="18" charset="0"/>
                <a:cs typeface="Times New Roman" panose="02020603050405020304" pitchFamily="18" charset="0"/>
              </a:rPr>
              <a:t>Phần xương cứng, màu trắng, mọc trên hàm, dùng để cắn, giữ và nhai thức ăn</a:t>
            </a:r>
            <a:r>
              <a:rPr lang="en-US" altLang="en-US" sz="2800" b="1">
                <a:solidFill>
                  <a:srgbClr val="0000FF"/>
                </a:solidFill>
                <a:latin typeface="Times New Roman" panose="02020603050405020304" pitchFamily="18" charset="0"/>
                <a:cs typeface="Times New Roman" panose="02020603050405020304" pitchFamily="18" charset="0"/>
              </a:rPr>
              <a:t>. </a:t>
            </a:r>
          </a:p>
        </p:txBody>
      </p:sp>
      <p:sp>
        <p:nvSpPr>
          <p:cNvPr id="4141" name="Text Box 45">
            <a:extLst>
              <a:ext uri="{FF2B5EF4-FFF2-40B4-BE49-F238E27FC236}">
                <a16:creationId xmlns:a16="http://schemas.microsoft.com/office/drawing/2014/main" id="{3E4E0A6B-CA5A-4D79-B091-576234AC4B96}"/>
              </a:ext>
            </a:extLst>
          </p:cNvPr>
          <p:cNvSpPr txBox="1">
            <a:spLocks noChangeArrowheads="1"/>
          </p:cNvSpPr>
          <p:nvPr/>
        </p:nvSpPr>
        <p:spPr bwMode="auto">
          <a:xfrm>
            <a:off x="1951038" y="5522913"/>
            <a:ext cx="7010400" cy="1054100"/>
          </a:xfrm>
          <a:prstGeom prst="rect">
            <a:avLst/>
          </a:prstGeom>
          <a:solidFill>
            <a:schemeClr val="bg1"/>
          </a:solidFill>
          <a:ln w="28575">
            <a:solidFill>
              <a:srgbClr val="FF0000"/>
            </a:solidFill>
            <a:miter lim="800000"/>
            <a:headEnd/>
            <a:tailEnd/>
          </a:ln>
        </p:spPr>
        <p:txBody>
          <a:bodyPr lIns="457200"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400" b="1">
                <a:solidFill>
                  <a:srgbClr val="0000FF"/>
                </a:solidFill>
                <a:latin typeface="Times New Roman" panose="02020603050405020304" pitchFamily="18" charset="0"/>
                <a:cs typeface="Times New Roman" panose="02020603050405020304" pitchFamily="18" charset="0"/>
              </a:rPr>
              <a:t>Bộ phận nhô lên ở giữa mặt người hoặc động vật có xương sống, dùng để thở và ngửi</a:t>
            </a:r>
            <a:r>
              <a:rPr lang="en-US" altLang="en-US" sz="2600" b="1">
                <a:solidFill>
                  <a:srgbClr val="0000FF"/>
                </a:solidFill>
                <a:latin typeface="Times New Roman" panose="02020603050405020304" pitchFamily="18" charset="0"/>
                <a:cs typeface="Times New Roman" panose="02020603050405020304" pitchFamily="18" charset="0"/>
              </a:rPr>
              <a:t>.</a:t>
            </a:r>
          </a:p>
        </p:txBody>
      </p:sp>
      <p:sp>
        <p:nvSpPr>
          <p:cNvPr id="22541" name="Text Box 13">
            <a:extLst>
              <a:ext uri="{FF2B5EF4-FFF2-40B4-BE49-F238E27FC236}">
                <a16:creationId xmlns:a16="http://schemas.microsoft.com/office/drawing/2014/main" id="{E3848C08-4335-4622-BF33-B474E1FAD808}"/>
              </a:ext>
            </a:extLst>
          </p:cNvPr>
          <p:cNvSpPr txBox="1">
            <a:spLocks noChangeArrowheads="1"/>
          </p:cNvSpPr>
          <p:nvPr/>
        </p:nvSpPr>
        <p:spPr bwMode="auto">
          <a:xfrm>
            <a:off x="1279525" y="69850"/>
            <a:ext cx="7162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GB" altLang="en-US" sz="2400" b="1">
                <a:solidFill>
                  <a:srgbClr val="0070C0"/>
                </a:solidFill>
                <a:latin typeface="Times New Roman" panose="02020603050405020304" pitchFamily="18" charset="0"/>
                <a:cs typeface="Times New Roman" panose="02020603050405020304" pitchFamily="18" charset="0"/>
              </a:rPr>
              <a:t>Thứ ba ngày 2 tháng 11 năm 2021</a:t>
            </a:r>
          </a:p>
          <a:p>
            <a:pPr algn="ctr" eaLnBrk="1" hangingPunct="1">
              <a:spcBef>
                <a:spcPct val="0"/>
              </a:spcBef>
              <a:buClrTx/>
              <a:buFontTx/>
              <a:buNone/>
            </a:pPr>
            <a:r>
              <a:rPr lang="en-GB" altLang="en-US" sz="2400" b="1">
                <a:solidFill>
                  <a:srgbClr val="0070C0"/>
                </a:solidFill>
                <a:latin typeface="Times New Roman" panose="02020603050405020304" pitchFamily="18" charset="0"/>
                <a:cs typeface="Times New Roman" panose="02020603050405020304" pitchFamily="18" charset="0"/>
              </a:rPr>
              <a:t>---------------</a:t>
            </a:r>
          </a:p>
          <a:p>
            <a:pPr algn="ctr" eaLnBrk="1" hangingPunct="1">
              <a:spcBef>
                <a:spcPct val="0"/>
              </a:spcBef>
              <a:buClrTx/>
              <a:buFontTx/>
              <a:buNone/>
            </a:pPr>
            <a:r>
              <a:rPr lang="en-GB" altLang="en-US" sz="2400" b="1">
                <a:solidFill>
                  <a:srgbClr val="0070C0"/>
                </a:solidFill>
                <a:latin typeface="Times New Roman" panose="02020603050405020304" pitchFamily="18" charset="0"/>
                <a:cs typeface="Times New Roman" panose="02020603050405020304" pitchFamily="18" charset="0"/>
              </a:rPr>
              <a:t>Tiếng Việt</a:t>
            </a:r>
          </a:p>
          <a:p>
            <a:pPr algn="ctr" eaLnBrk="1" hangingPunct="1">
              <a:spcBef>
                <a:spcPct val="0"/>
              </a:spcBef>
              <a:buClrTx/>
              <a:buFontTx/>
              <a:buNone/>
            </a:pPr>
            <a:r>
              <a:rPr lang="en-GB" altLang="en-US" sz="2400" b="1">
                <a:solidFill>
                  <a:srgbClr val="0070C0"/>
                </a:solidFill>
                <a:latin typeface="Times New Roman" panose="02020603050405020304" pitchFamily="18" charset="0"/>
                <a:cs typeface="Times New Roman" panose="02020603050405020304" pitchFamily="18" charset="0"/>
              </a:rPr>
              <a:t>Luyện từ và câu</a:t>
            </a:r>
          </a:p>
          <a:p>
            <a:pPr algn="ctr" eaLnBrk="1" hangingPunct="1">
              <a:spcBef>
                <a:spcPct val="0"/>
              </a:spcBef>
              <a:buClrTx/>
              <a:buFontTx/>
              <a:buNone/>
            </a:pPr>
            <a:r>
              <a:rPr lang="en-GB" altLang="en-US" sz="2400" b="1">
                <a:solidFill>
                  <a:srgbClr val="FF0000"/>
                </a:solidFill>
                <a:latin typeface="Times New Roman" panose="02020603050405020304" pitchFamily="18" charset="0"/>
                <a:cs typeface="Times New Roman" panose="02020603050405020304" pitchFamily="18" charset="0"/>
              </a:rPr>
              <a:t>Từ nhiều nghĩa</a:t>
            </a:r>
          </a:p>
        </p:txBody>
      </p:sp>
      <p:pic>
        <p:nvPicPr>
          <p:cNvPr id="22542" name="Picture 7" descr="sun14[1]">
            <a:extLst>
              <a:ext uri="{FF2B5EF4-FFF2-40B4-BE49-F238E27FC236}">
                <a16:creationId xmlns:a16="http://schemas.microsoft.com/office/drawing/2014/main" id="{5EFC272C-47EB-43F5-9142-1670DE5619A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1" descr="sun14[1]">
            <a:extLst>
              <a:ext uri="{FF2B5EF4-FFF2-40B4-BE49-F238E27FC236}">
                <a16:creationId xmlns:a16="http://schemas.microsoft.com/office/drawing/2014/main" id="{D667E111-1279-4EFB-87D0-677453F4D81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6">
            <a:extLst>
              <a:ext uri="{FF2B5EF4-FFF2-40B4-BE49-F238E27FC236}">
                <a16:creationId xmlns:a16="http://schemas.microsoft.com/office/drawing/2014/main" id="{83BF9115-E67C-4310-90A7-7C663AC70A90}"/>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advTm="38495">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133"/>
                                        </p:tgtEl>
                                        <p:attrNameLst>
                                          <p:attrName>style.visibility</p:attrName>
                                        </p:attrNameLst>
                                      </p:cBhvr>
                                      <p:to>
                                        <p:strVal val="visible"/>
                                      </p:to>
                                    </p:set>
                                    <p:animEffect transition="in" filter="strips(downRight)">
                                      <p:cBhvr>
                                        <p:cTn id="12" dur="500"/>
                                        <p:tgtEl>
                                          <p:spTgt spid="4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34"/>
                                        </p:tgtEl>
                                        <p:attrNameLst>
                                          <p:attrName>style.visibility</p:attrName>
                                        </p:attrNameLst>
                                      </p:cBhvr>
                                      <p:to>
                                        <p:strVal val="visible"/>
                                      </p:to>
                                    </p:set>
                                    <p:animEffect transition="in" filter="checkerboard(across)">
                                      <p:cBhvr>
                                        <p:cTn id="17" dur="1000"/>
                                        <p:tgtEl>
                                          <p:spTgt spid="4134"/>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135"/>
                                        </p:tgtEl>
                                        <p:attrNameLst>
                                          <p:attrName>style.visibility</p:attrName>
                                        </p:attrNameLst>
                                      </p:cBhvr>
                                      <p:to>
                                        <p:strVal val="visible"/>
                                      </p:to>
                                    </p:set>
                                    <p:animEffect transition="in" filter="checkerboard(across)">
                                      <p:cBhvr>
                                        <p:cTn id="20" dur="1000"/>
                                        <p:tgtEl>
                                          <p:spTgt spid="413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136"/>
                                        </p:tgtEl>
                                        <p:attrNameLst>
                                          <p:attrName>style.visibility</p:attrName>
                                        </p:attrNameLst>
                                      </p:cBhvr>
                                      <p:to>
                                        <p:strVal val="visible"/>
                                      </p:to>
                                    </p:set>
                                    <p:animEffect transition="in" filter="checkerboard(across)">
                                      <p:cBhvr>
                                        <p:cTn id="23" dur="1000"/>
                                        <p:tgtEl>
                                          <p:spTgt spid="413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137"/>
                                        </p:tgtEl>
                                        <p:attrNameLst>
                                          <p:attrName>style.visibility</p:attrName>
                                        </p:attrNameLst>
                                      </p:cBhvr>
                                      <p:to>
                                        <p:strVal val="visible"/>
                                      </p:to>
                                    </p:set>
                                    <p:animEffect transition="in" filter="checkerboard(across)">
                                      <p:cBhvr>
                                        <p:cTn id="26" dur="1000"/>
                                        <p:tgtEl>
                                          <p:spTgt spid="4137"/>
                                        </p:tgtEl>
                                      </p:cBhvr>
                                    </p:animEffect>
                                  </p:childTnLst>
                                </p:cTn>
                              </p:par>
                            </p:childTnLst>
                          </p:cTn>
                        </p:par>
                        <p:par>
                          <p:cTn id="27" fill="hold" nodeType="afterGroup">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4138"/>
                                        </p:tgtEl>
                                        <p:attrNameLst>
                                          <p:attrName>style.visibility</p:attrName>
                                        </p:attrNameLst>
                                      </p:cBhvr>
                                      <p:to>
                                        <p:strVal val="visible"/>
                                      </p:to>
                                    </p:set>
                                    <p:animEffect transition="in" filter="checkerboard(across)">
                                      <p:cBhvr>
                                        <p:cTn id="30" dur="1000"/>
                                        <p:tgtEl>
                                          <p:spTgt spid="413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139"/>
                                        </p:tgtEl>
                                        <p:attrNameLst>
                                          <p:attrName>style.visibility</p:attrName>
                                        </p:attrNameLst>
                                      </p:cBhvr>
                                      <p:to>
                                        <p:strVal val="visible"/>
                                      </p:to>
                                    </p:set>
                                    <p:animEffect transition="in" filter="checkerboard(across)">
                                      <p:cBhvr>
                                        <p:cTn id="33" dur="1000"/>
                                        <p:tgtEl>
                                          <p:spTgt spid="413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140"/>
                                        </p:tgtEl>
                                        <p:attrNameLst>
                                          <p:attrName>style.visibility</p:attrName>
                                        </p:attrNameLst>
                                      </p:cBhvr>
                                      <p:to>
                                        <p:strVal val="visible"/>
                                      </p:to>
                                    </p:set>
                                    <p:animEffect transition="in" filter="checkerboard(across)">
                                      <p:cBhvr>
                                        <p:cTn id="36" dur="1000"/>
                                        <p:tgtEl>
                                          <p:spTgt spid="414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4141"/>
                                        </p:tgtEl>
                                        <p:attrNameLst>
                                          <p:attrName>style.visibility</p:attrName>
                                        </p:attrNameLst>
                                      </p:cBhvr>
                                      <p:to>
                                        <p:strVal val="visible"/>
                                      </p:to>
                                    </p:set>
                                    <p:animEffect transition="in" filter="checkerboard(across)">
                                      <p:cBhvr>
                                        <p:cTn id="39" dur="1000"/>
                                        <p:tgtEl>
                                          <p:spTgt spid="4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4133" grpId="0"/>
      <p:bldP spid="4135" grpId="0" animBg="1"/>
      <p:bldP spid="4136" grpId="0" animBg="1"/>
      <p:bldP spid="4137" grpId="0" animBg="1"/>
      <p:bldP spid="4134" grpId="0"/>
      <p:bldP spid="4138" grpId="0"/>
      <p:bldP spid="4139" grpId="0" animBg="1"/>
      <p:bldP spid="4140" grpId="0" animBg="1"/>
      <p:bldP spid="41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29EC35BE-94C2-45E5-9479-75B520951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7">
            <a:extLst>
              <a:ext uri="{FF2B5EF4-FFF2-40B4-BE49-F238E27FC236}">
                <a16:creationId xmlns:a16="http://schemas.microsoft.com/office/drawing/2014/main" id="{6EB1E155-FBB1-407B-B88E-39D19A900339}"/>
              </a:ext>
            </a:extLst>
          </p:cNvPr>
          <p:cNvSpPr txBox="1">
            <a:spLocks noChangeArrowheads="1"/>
          </p:cNvSpPr>
          <p:nvPr/>
        </p:nvSpPr>
        <p:spPr bwMode="auto">
          <a:xfrm>
            <a:off x="1371600" y="241300"/>
            <a:ext cx="5426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0000CC"/>
                </a:solidFill>
                <a:latin typeface="Times New Roman" panose="02020603050405020304" pitchFamily="18" charset="0"/>
                <a:cs typeface="Times New Roman" panose="02020603050405020304" pitchFamily="18" charset="0"/>
              </a:rPr>
              <a:t>I. Nhận xét.</a:t>
            </a:r>
          </a:p>
        </p:txBody>
      </p:sp>
      <p:sp>
        <p:nvSpPr>
          <p:cNvPr id="23556" name="Text Box 37">
            <a:extLst>
              <a:ext uri="{FF2B5EF4-FFF2-40B4-BE49-F238E27FC236}">
                <a16:creationId xmlns:a16="http://schemas.microsoft.com/office/drawing/2014/main" id="{47BC17C0-44B5-40A3-BB1D-D17066FD4D39}"/>
              </a:ext>
            </a:extLst>
          </p:cNvPr>
          <p:cNvSpPr txBox="1">
            <a:spLocks noChangeArrowheads="1"/>
          </p:cNvSpPr>
          <p:nvPr/>
        </p:nvSpPr>
        <p:spPr bwMode="auto">
          <a:xfrm>
            <a:off x="558800" y="1330325"/>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2800" b="1">
                <a:solidFill>
                  <a:srgbClr val="FF0000"/>
                </a:solidFill>
                <a:latin typeface="Times New Roman" panose="02020603050405020304" pitchFamily="18" charset="0"/>
                <a:cs typeface="Times New Roman" panose="02020603050405020304" pitchFamily="18" charset="0"/>
              </a:rPr>
              <a:t>1. Tìm nghĩa ở cột B thích hợp với mỗi từ ở cột A:</a:t>
            </a:r>
          </a:p>
        </p:txBody>
      </p:sp>
      <p:sp>
        <p:nvSpPr>
          <p:cNvPr id="23557" name="Text Box 39">
            <a:extLst>
              <a:ext uri="{FF2B5EF4-FFF2-40B4-BE49-F238E27FC236}">
                <a16:creationId xmlns:a16="http://schemas.microsoft.com/office/drawing/2014/main" id="{CFC45045-17A5-4688-9A50-A16ADCF48FB1}"/>
              </a:ext>
            </a:extLst>
          </p:cNvPr>
          <p:cNvSpPr txBox="1">
            <a:spLocks noChangeArrowheads="1"/>
          </p:cNvSpPr>
          <p:nvPr/>
        </p:nvSpPr>
        <p:spPr bwMode="auto">
          <a:xfrm>
            <a:off x="419100" y="2387600"/>
            <a:ext cx="1143000" cy="1066800"/>
          </a:xfrm>
          <a:prstGeom prst="rect">
            <a:avLst/>
          </a:prstGeom>
          <a:solidFill>
            <a:schemeClr val="bg1"/>
          </a:solidFill>
          <a:ln w="28575">
            <a:solidFill>
              <a:srgbClr val="0000CC"/>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800" b="1">
                <a:solidFill>
                  <a:srgbClr val="008000"/>
                </a:solidFill>
                <a:latin typeface="Times New Roman" panose="02020603050405020304" pitchFamily="18" charset="0"/>
                <a:cs typeface="Times New Roman" panose="02020603050405020304" pitchFamily="18" charset="0"/>
              </a:rPr>
              <a:t>Răng</a:t>
            </a:r>
          </a:p>
        </p:txBody>
      </p:sp>
      <p:sp>
        <p:nvSpPr>
          <p:cNvPr id="23558" name="Text Box 40">
            <a:extLst>
              <a:ext uri="{FF2B5EF4-FFF2-40B4-BE49-F238E27FC236}">
                <a16:creationId xmlns:a16="http://schemas.microsoft.com/office/drawing/2014/main" id="{DF504B71-2DB0-4D3D-B749-B385EB81B770}"/>
              </a:ext>
            </a:extLst>
          </p:cNvPr>
          <p:cNvSpPr txBox="1">
            <a:spLocks noChangeArrowheads="1"/>
          </p:cNvSpPr>
          <p:nvPr/>
        </p:nvSpPr>
        <p:spPr bwMode="auto">
          <a:xfrm>
            <a:off x="419100" y="3727450"/>
            <a:ext cx="1143000" cy="1066800"/>
          </a:xfrm>
          <a:prstGeom prst="rect">
            <a:avLst/>
          </a:prstGeom>
          <a:solidFill>
            <a:schemeClr val="bg1"/>
          </a:solidFill>
          <a:ln w="28575">
            <a:solidFill>
              <a:srgbClr val="0000CC"/>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800" b="1">
                <a:solidFill>
                  <a:srgbClr val="008000"/>
                </a:solidFill>
                <a:latin typeface="Times New Roman" panose="02020603050405020304" pitchFamily="18" charset="0"/>
                <a:cs typeface="Times New Roman" panose="02020603050405020304" pitchFamily="18" charset="0"/>
              </a:rPr>
              <a:t>Mũi</a:t>
            </a:r>
          </a:p>
        </p:txBody>
      </p:sp>
      <p:sp>
        <p:nvSpPr>
          <p:cNvPr id="23559" name="Text Box 41">
            <a:extLst>
              <a:ext uri="{FF2B5EF4-FFF2-40B4-BE49-F238E27FC236}">
                <a16:creationId xmlns:a16="http://schemas.microsoft.com/office/drawing/2014/main" id="{A00FAD6C-1F63-4F33-888C-CFBAB01DCDA0}"/>
              </a:ext>
            </a:extLst>
          </p:cNvPr>
          <p:cNvSpPr txBox="1">
            <a:spLocks noChangeArrowheads="1"/>
          </p:cNvSpPr>
          <p:nvPr/>
        </p:nvSpPr>
        <p:spPr bwMode="auto">
          <a:xfrm>
            <a:off x="414338" y="5135563"/>
            <a:ext cx="1143000" cy="1066800"/>
          </a:xfrm>
          <a:prstGeom prst="rect">
            <a:avLst/>
          </a:prstGeom>
          <a:solidFill>
            <a:schemeClr val="bg1"/>
          </a:solidFill>
          <a:ln w="28575">
            <a:solidFill>
              <a:srgbClr val="0000CC"/>
            </a:solidFill>
            <a:miter lim="800000"/>
            <a:headEnd/>
            <a:tailEnd/>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2800" b="1">
                <a:solidFill>
                  <a:srgbClr val="008000"/>
                </a:solidFill>
                <a:latin typeface="Times New Roman" panose="02020603050405020304" pitchFamily="18" charset="0"/>
                <a:cs typeface="Times New Roman" panose="02020603050405020304" pitchFamily="18" charset="0"/>
              </a:rPr>
              <a:t>Tai</a:t>
            </a:r>
          </a:p>
        </p:txBody>
      </p:sp>
      <p:sp>
        <p:nvSpPr>
          <p:cNvPr id="23560" name="Text Box 38">
            <a:extLst>
              <a:ext uri="{FF2B5EF4-FFF2-40B4-BE49-F238E27FC236}">
                <a16:creationId xmlns:a16="http://schemas.microsoft.com/office/drawing/2014/main" id="{A45D4CA7-CA87-48FC-BA04-00B805C802ED}"/>
              </a:ext>
            </a:extLst>
          </p:cNvPr>
          <p:cNvSpPr txBox="1">
            <a:spLocks noChangeArrowheads="1"/>
          </p:cNvSpPr>
          <p:nvPr/>
        </p:nvSpPr>
        <p:spPr bwMode="auto">
          <a:xfrm>
            <a:off x="612775" y="1825625"/>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0000CC"/>
                </a:solidFill>
                <a:latin typeface="Times New Roman" panose="02020603050405020304" pitchFamily="18" charset="0"/>
              </a:rPr>
              <a:t>A</a:t>
            </a:r>
          </a:p>
        </p:txBody>
      </p:sp>
      <p:sp>
        <p:nvSpPr>
          <p:cNvPr id="23561" name="Text Box 42">
            <a:extLst>
              <a:ext uri="{FF2B5EF4-FFF2-40B4-BE49-F238E27FC236}">
                <a16:creationId xmlns:a16="http://schemas.microsoft.com/office/drawing/2014/main" id="{F9A8BC6E-CE0C-4E54-834F-1E4D46456BE1}"/>
              </a:ext>
            </a:extLst>
          </p:cNvPr>
          <p:cNvSpPr txBox="1">
            <a:spLocks noChangeArrowheads="1"/>
          </p:cNvSpPr>
          <p:nvPr/>
        </p:nvSpPr>
        <p:spPr bwMode="auto">
          <a:xfrm>
            <a:off x="4267200" y="1884363"/>
            <a:ext cx="228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0000CC"/>
                </a:solidFill>
                <a:latin typeface="Times New Roman" panose="02020603050405020304" pitchFamily="18" charset="0"/>
              </a:rPr>
              <a:t>B</a:t>
            </a:r>
          </a:p>
        </p:txBody>
      </p:sp>
      <p:sp>
        <p:nvSpPr>
          <p:cNvPr id="23562" name="Text Box 43">
            <a:extLst>
              <a:ext uri="{FF2B5EF4-FFF2-40B4-BE49-F238E27FC236}">
                <a16:creationId xmlns:a16="http://schemas.microsoft.com/office/drawing/2014/main" id="{872C8DF1-0FE8-47FB-AEEB-6ED4D108B379}"/>
              </a:ext>
            </a:extLst>
          </p:cNvPr>
          <p:cNvSpPr txBox="1">
            <a:spLocks noChangeArrowheads="1"/>
          </p:cNvSpPr>
          <p:nvPr/>
        </p:nvSpPr>
        <p:spPr bwMode="auto">
          <a:xfrm>
            <a:off x="2303463" y="2446338"/>
            <a:ext cx="6213475" cy="1066800"/>
          </a:xfrm>
          <a:prstGeom prst="rect">
            <a:avLst/>
          </a:prstGeom>
          <a:solidFill>
            <a:schemeClr val="bg1"/>
          </a:solidFill>
          <a:ln w="28575">
            <a:solidFill>
              <a:srgbClr val="FF0000"/>
            </a:solidFill>
            <a:miter lim="800000"/>
            <a:headEnd/>
            <a:tailEnd/>
          </a:ln>
        </p:spPr>
        <p:txBody>
          <a:bodyPr lIns="457200"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400" b="1">
                <a:solidFill>
                  <a:srgbClr val="0000FF"/>
                </a:solidFill>
                <a:latin typeface="Times New Roman" panose="02020603050405020304" pitchFamily="18" charset="0"/>
                <a:cs typeface="Times New Roman" panose="02020603050405020304" pitchFamily="18" charset="0"/>
              </a:rPr>
              <a:t>Bộ phận ở hai bên đầu người và động vật, dùng để nghe.</a:t>
            </a:r>
          </a:p>
        </p:txBody>
      </p:sp>
      <p:sp>
        <p:nvSpPr>
          <p:cNvPr id="23563" name="Text Box 44">
            <a:extLst>
              <a:ext uri="{FF2B5EF4-FFF2-40B4-BE49-F238E27FC236}">
                <a16:creationId xmlns:a16="http://schemas.microsoft.com/office/drawing/2014/main" id="{7A180369-522C-44B5-96F9-78C1F1EABC32}"/>
              </a:ext>
            </a:extLst>
          </p:cNvPr>
          <p:cNvSpPr txBox="1">
            <a:spLocks noChangeArrowheads="1"/>
          </p:cNvSpPr>
          <p:nvPr/>
        </p:nvSpPr>
        <p:spPr bwMode="auto">
          <a:xfrm>
            <a:off x="2286000" y="3773488"/>
            <a:ext cx="6570663" cy="1054100"/>
          </a:xfrm>
          <a:prstGeom prst="rect">
            <a:avLst/>
          </a:prstGeom>
          <a:solidFill>
            <a:schemeClr val="bg1"/>
          </a:solidFill>
          <a:ln w="28575">
            <a:solidFill>
              <a:srgbClr val="FF0000"/>
            </a:solidFill>
            <a:miter lim="800000"/>
            <a:headEnd/>
            <a:tailEnd/>
          </a:ln>
        </p:spPr>
        <p:txBody>
          <a:bodyPr lIns="457200"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400" b="1">
                <a:solidFill>
                  <a:srgbClr val="0000FF"/>
                </a:solidFill>
                <a:latin typeface="Times New Roman" panose="02020603050405020304" pitchFamily="18" charset="0"/>
                <a:cs typeface="Times New Roman" panose="02020603050405020304" pitchFamily="18" charset="0"/>
              </a:rPr>
              <a:t>Phần xương cứng, màu trắng, mọc trên hàm, dùng để cắn, giữ và nhai thức ăn. </a:t>
            </a:r>
          </a:p>
        </p:txBody>
      </p:sp>
      <p:sp>
        <p:nvSpPr>
          <p:cNvPr id="23564" name="Text Box 45">
            <a:extLst>
              <a:ext uri="{FF2B5EF4-FFF2-40B4-BE49-F238E27FC236}">
                <a16:creationId xmlns:a16="http://schemas.microsoft.com/office/drawing/2014/main" id="{C1AF255C-6DB6-4665-ABA7-107E911B9003}"/>
              </a:ext>
            </a:extLst>
          </p:cNvPr>
          <p:cNvSpPr txBox="1">
            <a:spLocks noChangeArrowheads="1"/>
          </p:cNvSpPr>
          <p:nvPr/>
        </p:nvSpPr>
        <p:spPr bwMode="auto">
          <a:xfrm>
            <a:off x="2286000" y="5110163"/>
            <a:ext cx="6753225" cy="1054100"/>
          </a:xfrm>
          <a:prstGeom prst="rect">
            <a:avLst/>
          </a:prstGeom>
          <a:solidFill>
            <a:schemeClr val="bg1"/>
          </a:solidFill>
          <a:ln w="28575">
            <a:solidFill>
              <a:srgbClr val="FF0000"/>
            </a:solidFill>
            <a:miter lim="800000"/>
            <a:headEnd/>
            <a:tailEnd/>
          </a:ln>
        </p:spPr>
        <p:txBody>
          <a:bodyPr lIns="457200"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50000"/>
              </a:spcBef>
              <a:buClrTx/>
              <a:buFontTx/>
              <a:buNone/>
            </a:pPr>
            <a:r>
              <a:rPr lang="en-US" altLang="en-US" sz="2400" b="1">
                <a:solidFill>
                  <a:srgbClr val="0000FF"/>
                </a:solidFill>
                <a:latin typeface="Times New Roman" panose="02020603050405020304" pitchFamily="18" charset="0"/>
                <a:cs typeface="Times New Roman" panose="02020603050405020304" pitchFamily="18" charset="0"/>
              </a:rPr>
              <a:t>Bộ phận nhô lên ở giữa mặt người hoặc động vật có xương sống, dùng để thở và ngửi.</a:t>
            </a:r>
          </a:p>
        </p:txBody>
      </p:sp>
      <p:sp>
        <p:nvSpPr>
          <p:cNvPr id="4145" name="Line 49">
            <a:extLst>
              <a:ext uri="{FF2B5EF4-FFF2-40B4-BE49-F238E27FC236}">
                <a16:creationId xmlns:a16="http://schemas.microsoft.com/office/drawing/2014/main" id="{6DCAEB2D-3BF2-481E-8C97-001C1736C472}"/>
              </a:ext>
            </a:extLst>
          </p:cNvPr>
          <p:cNvSpPr>
            <a:spLocks noChangeShapeType="1"/>
          </p:cNvSpPr>
          <p:nvPr/>
        </p:nvSpPr>
        <p:spPr bwMode="auto">
          <a:xfrm>
            <a:off x="1566863" y="2960688"/>
            <a:ext cx="719137" cy="1455737"/>
          </a:xfrm>
          <a:prstGeom prst="line">
            <a:avLst/>
          </a:prstGeom>
          <a:noFill/>
          <a:ln w="28575">
            <a:solidFill>
              <a:srgbClr val="0000CC"/>
            </a:solidFill>
            <a:round/>
            <a:headEnd/>
            <a:tailEnd type="triangle" w="med" len="med"/>
          </a:ln>
        </p:spPr>
        <p:txBody>
          <a:bodyPr anchor="ctr">
            <a:spAutoFit/>
          </a:bodyPr>
          <a:lstStyle/>
          <a:p>
            <a:pPr eaLnBrk="1" hangingPunct="1">
              <a:spcBef>
                <a:spcPct val="50000"/>
              </a:spcBef>
              <a:defRPr/>
            </a:pPr>
            <a:endParaRPr lang="vi-VN">
              <a:effectLst>
                <a:outerShdw blurRad="38100" dist="38100" dir="2700000" algn="tl">
                  <a:srgbClr val="000000">
                    <a:alpha val="43137"/>
                  </a:srgbClr>
                </a:outerShdw>
              </a:effectLst>
            </a:endParaRPr>
          </a:p>
        </p:txBody>
      </p:sp>
      <p:sp>
        <p:nvSpPr>
          <p:cNvPr id="4146" name="Line 50">
            <a:extLst>
              <a:ext uri="{FF2B5EF4-FFF2-40B4-BE49-F238E27FC236}">
                <a16:creationId xmlns:a16="http://schemas.microsoft.com/office/drawing/2014/main" id="{4EA07D4D-4048-445D-8C78-B06B7373AB27}"/>
              </a:ext>
            </a:extLst>
          </p:cNvPr>
          <p:cNvSpPr>
            <a:spLocks noChangeShapeType="1"/>
          </p:cNvSpPr>
          <p:nvPr/>
        </p:nvSpPr>
        <p:spPr bwMode="auto">
          <a:xfrm>
            <a:off x="1549400" y="4070350"/>
            <a:ext cx="719138" cy="1568450"/>
          </a:xfrm>
          <a:prstGeom prst="line">
            <a:avLst/>
          </a:prstGeom>
          <a:noFill/>
          <a:ln w="28575">
            <a:solidFill>
              <a:srgbClr val="0000CC"/>
            </a:solidFill>
            <a:round/>
            <a:headEnd/>
            <a:tailEnd type="triangle" w="med" len="med"/>
          </a:ln>
        </p:spPr>
        <p:txBody>
          <a:bodyPr anchor="ctr">
            <a:spAutoFit/>
          </a:bodyPr>
          <a:lstStyle/>
          <a:p>
            <a:pPr eaLnBrk="1" hangingPunct="1">
              <a:spcBef>
                <a:spcPct val="50000"/>
              </a:spcBef>
              <a:defRPr/>
            </a:pPr>
            <a:endParaRPr lang="vi-VN">
              <a:effectLst>
                <a:outerShdw blurRad="38100" dist="38100" dir="2700000" algn="tl">
                  <a:srgbClr val="000000">
                    <a:alpha val="43137"/>
                  </a:srgbClr>
                </a:outerShdw>
              </a:effectLst>
            </a:endParaRPr>
          </a:p>
        </p:txBody>
      </p:sp>
      <p:sp>
        <p:nvSpPr>
          <p:cNvPr id="4147" name="Line 51">
            <a:extLst>
              <a:ext uri="{FF2B5EF4-FFF2-40B4-BE49-F238E27FC236}">
                <a16:creationId xmlns:a16="http://schemas.microsoft.com/office/drawing/2014/main" id="{4B6D4F00-F786-4177-B693-71B39BFA1BFF}"/>
              </a:ext>
            </a:extLst>
          </p:cNvPr>
          <p:cNvSpPr>
            <a:spLocks noChangeShapeType="1"/>
          </p:cNvSpPr>
          <p:nvPr/>
        </p:nvSpPr>
        <p:spPr bwMode="auto">
          <a:xfrm flipV="1">
            <a:off x="1566863" y="3181350"/>
            <a:ext cx="719137" cy="2355850"/>
          </a:xfrm>
          <a:prstGeom prst="line">
            <a:avLst/>
          </a:prstGeom>
          <a:noFill/>
          <a:ln w="28575">
            <a:solidFill>
              <a:srgbClr val="0000CC"/>
            </a:solidFill>
            <a:round/>
            <a:headEnd/>
            <a:tailEnd type="triangle" w="med" len="med"/>
          </a:ln>
        </p:spPr>
        <p:txBody>
          <a:bodyPr anchor="ctr">
            <a:spAutoFit/>
          </a:bodyPr>
          <a:lstStyle/>
          <a:p>
            <a:pPr eaLnBrk="1" hangingPunct="1">
              <a:spcBef>
                <a:spcPct val="50000"/>
              </a:spcBef>
              <a:defRPr/>
            </a:pPr>
            <a:endParaRPr lang="vi-VN">
              <a:effectLst>
                <a:outerShdw blurRad="38100" dist="38100" dir="2700000" algn="tl">
                  <a:srgbClr val="000000">
                    <a:alpha val="43137"/>
                  </a:srgbClr>
                </a:outerShdw>
              </a:effectLst>
            </a:endParaRPr>
          </a:p>
        </p:txBody>
      </p:sp>
      <p:pic>
        <p:nvPicPr>
          <p:cNvPr id="23568" name="Picture 7" descr="sun14[1]">
            <a:extLst>
              <a:ext uri="{FF2B5EF4-FFF2-40B4-BE49-F238E27FC236}">
                <a16:creationId xmlns:a16="http://schemas.microsoft.com/office/drawing/2014/main" id="{BBC6591C-16BF-4E35-BBD6-CABB8E52FE8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1" descr="sun14[1]">
            <a:extLst>
              <a:ext uri="{FF2B5EF4-FFF2-40B4-BE49-F238E27FC236}">
                <a16:creationId xmlns:a16="http://schemas.microsoft.com/office/drawing/2014/main" id="{402E9124-AE57-49E6-8165-30EFAFE7D10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6">
            <a:extLst>
              <a:ext uri="{FF2B5EF4-FFF2-40B4-BE49-F238E27FC236}">
                <a16:creationId xmlns:a16="http://schemas.microsoft.com/office/drawing/2014/main" id="{E86E8CC2-22B7-48E1-B0F9-E34F37DFE6E0}"/>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advTm="49513">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45"/>
                                        </p:tgtEl>
                                        <p:attrNameLst>
                                          <p:attrName>style.visibility</p:attrName>
                                        </p:attrNameLst>
                                      </p:cBhvr>
                                      <p:to>
                                        <p:strVal val="visible"/>
                                      </p:to>
                                    </p:set>
                                    <p:animEffect transition="in" filter="blinds(horizontal)">
                                      <p:cBhvr>
                                        <p:cTn id="7" dur="500"/>
                                        <p:tgtEl>
                                          <p:spTgt spid="41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146"/>
                                        </p:tgtEl>
                                        <p:attrNameLst>
                                          <p:attrName>style.visibility</p:attrName>
                                        </p:attrNameLst>
                                      </p:cBhvr>
                                      <p:to>
                                        <p:strVal val="visible"/>
                                      </p:to>
                                    </p:set>
                                    <p:animEffect transition="in" filter="blinds(horizontal)">
                                      <p:cBhvr>
                                        <p:cTn id="12" dur="500"/>
                                        <p:tgtEl>
                                          <p:spTgt spid="41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147"/>
                                        </p:tgtEl>
                                        <p:attrNameLst>
                                          <p:attrName>style.visibility</p:attrName>
                                        </p:attrNameLst>
                                      </p:cBhvr>
                                      <p:to>
                                        <p:strVal val="visible"/>
                                      </p:to>
                                    </p:set>
                                    <p:animEffect transition="in" filter="blinds(horizontal)">
                                      <p:cBhvr>
                                        <p:cTn id="17" dur="500"/>
                                        <p:tgtEl>
                                          <p:spTgt spid="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4D886B63-ACDF-4229-A4CA-B7CB5A927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ext Box 7">
            <a:extLst>
              <a:ext uri="{FF2B5EF4-FFF2-40B4-BE49-F238E27FC236}">
                <a16:creationId xmlns:a16="http://schemas.microsoft.com/office/drawing/2014/main" id="{C7C074D3-BD0D-4772-8756-C560C1063698}"/>
              </a:ext>
            </a:extLst>
          </p:cNvPr>
          <p:cNvSpPr txBox="1">
            <a:spLocks noChangeArrowheads="1"/>
          </p:cNvSpPr>
          <p:nvPr/>
        </p:nvSpPr>
        <p:spPr bwMode="auto">
          <a:xfrm>
            <a:off x="3173413" y="2989263"/>
            <a:ext cx="1085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vi-VN" altLang="en-US" sz="3200" b="1">
                <a:solidFill>
                  <a:srgbClr val="002060"/>
                </a:solidFill>
                <a:latin typeface="Times New Roman" panose="02020603050405020304" pitchFamily="18" charset="0"/>
                <a:cs typeface="Times New Roman" panose="02020603050405020304" pitchFamily="18" charset="0"/>
              </a:rPr>
              <a:t>r</a:t>
            </a:r>
            <a:r>
              <a:rPr lang="en-US" altLang="en-US" sz="3200" b="1">
                <a:solidFill>
                  <a:srgbClr val="002060"/>
                </a:solidFill>
                <a:latin typeface="Times New Roman" panose="02020603050405020304" pitchFamily="18" charset="0"/>
                <a:cs typeface="Times New Roman" panose="02020603050405020304" pitchFamily="18" charset="0"/>
              </a:rPr>
              <a:t>ăng</a:t>
            </a:r>
          </a:p>
        </p:txBody>
      </p:sp>
      <p:sp>
        <p:nvSpPr>
          <p:cNvPr id="8195" name="Text Box 8">
            <a:extLst>
              <a:ext uri="{FF2B5EF4-FFF2-40B4-BE49-F238E27FC236}">
                <a16:creationId xmlns:a16="http://schemas.microsoft.com/office/drawing/2014/main" id="{36ABFA39-C63D-411A-8DFA-971EC875AA7E}"/>
              </a:ext>
            </a:extLst>
          </p:cNvPr>
          <p:cNvSpPr txBox="1">
            <a:spLocks noChangeArrowheads="1"/>
          </p:cNvSpPr>
          <p:nvPr/>
        </p:nvSpPr>
        <p:spPr bwMode="auto">
          <a:xfrm>
            <a:off x="3043238" y="42862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vi-VN" altLang="en-US" sz="3200" b="1">
                <a:solidFill>
                  <a:srgbClr val="002060"/>
                </a:solidFill>
                <a:latin typeface="Times New Roman" panose="02020603050405020304" pitchFamily="18" charset="0"/>
                <a:cs typeface="Times New Roman" panose="02020603050405020304" pitchFamily="18" charset="0"/>
              </a:rPr>
              <a:t>m</a:t>
            </a:r>
            <a:r>
              <a:rPr lang="en-US" altLang="en-US" sz="3200" b="1">
                <a:solidFill>
                  <a:srgbClr val="002060"/>
                </a:solidFill>
                <a:latin typeface="Times New Roman" panose="02020603050405020304" pitchFamily="18" charset="0"/>
                <a:cs typeface="Times New Roman" panose="02020603050405020304" pitchFamily="18" charset="0"/>
              </a:rPr>
              <a:t>ũi</a:t>
            </a:r>
          </a:p>
        </p:txBody>
      </p:sp>
      <p:sp>
        <p:nvSpPr>
          <p:cNvPr id="8196" name="Text Box 9">
            <a:extLst>
              <a:ext uri="{FF2B5EF4-FFF2-40B4-BE49-F238E27FC236}">
                <a16:creationId xmlns:a16="http://schemas.microsoft.com/office/drawing/2014/main" id="{EFA0FF07-9C14-4C2E-9279-A5D00CD190F9}"/>
              </a:ext>
            </a:extLst>
          </p:cNvPr>
          <p:cNvSpPr txBox="1">
            <a:spLocks noChangeArrowheads="1"/>
          </p:cNvSpPr>
          <p:nvPr/>
        </p:nvSpPr>
        <p:spPr bwMode="auto">
          <a:xfrm>
            <a:off x="3292475" y="5707063"/>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vi-VN" altLang="en-US" sz="3200" b="1">
                <a:solidFill>
                  <a:srgbClr val="002060"/>
                </a:solidFill>
                <a:latin typeface="Times New Roman" panose="02020603050405020304" pitchFamily="18" charset="0"/>
                <a:cs typeface="Times New Roman" panose="02020603050405020304" pitchFamily="18" charset="0"/>
              </a:rPr>
              <a:t>t</a:t>
            </a:r>
            <a:r>
              <a:rPr lang="en-US" altLang="en-US" sz="3200" b="1">
                <a:solidFill>
                  <a:srgbClr val="002060"/>
                </a:solidFill>
                <a:latin typeface="Times New Roman" panose="02020603050405020304" pitchFamily="18" charset="0"/>
                <a:cs typeface="Times New Roman" panose="02020603050405020304" pitchFamily="18" charset="0"/>
              </a:rPr>
              <a:t>ai</a:t>
            </a:r>
          </a:p>
        </p:txBody>
      </p:sp>
      <p:sp>
        <p:nvSpPr>
          <p:cNvPr id="24582" name="Text Box 5">
            <a:extLst>
              <a:ext uri="{FF2B5EF4-FFF2-40B4-BE49-F238E27FC236}">
                <a16:creationId xmlns:a16="http://schemas.microsoft.com/office/drawing/2014/main" id="{58C52450-576F-409D-9ADE-F1F788D25619}"/>
              </a:ext>
            </a:extLst>
          </p:cNvPr>
          <p:cNvSpPr txBox="1">
            <a:spLocks noChangeArrowheads="1"/>
          </p:cNvSpPr>
          <p:nvPr/>
        </p:nvSpPr>
        <p:spPr bwMode="auto">
          <a:xfrm>
            <a:off x="106363" y="1600200"/>
            <a:ext cx="5426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800" b="1">
                <a:solidFill>
                  <a:srgbClr val="0070C0"/>
                </a:solidFill>
                <a:latin typeface="Times New Roman" panose="02020603050405020304" pitchFamily="18" charset="0"/>
                <a:cs typeface="Times New Roman" panose="02020603050405020304" pitchFamily="18" charset="0"/>
              </a:rPr>
              <a:t>I. Nhận xét.</a:t>
            </a:r>
          </a:p>
        </p:txBody>
      </p:sp>
      <p:pic>
        <p:nvPicPr>
          <p:cNvPr id="8198" name="Picture 11" descr="IMG_4490_1">
            <a:extLst>
              <a:ext uri="{FF2B5EF4-FFF2-40B4-BE49-F238E27FC236}">
                <a16:creationId xmlns:a16="http://schemas.microsoft.com/office/drawing/2014/main" id="{EAFF83D0-3B7B-4371-9398-7B4035304BD4}"/>
              </a:ext>
            </a:extLst>
          </p:cNvPr>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4740275" y="2335213"/>
            <a:ext cx="425132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2" name="Line 16">
            <a:extLst>
              <a:ext uri="{FF2B5EF4-FFF2-40B4-BE49-F238E27FC236}">
                <a16:creationId xmlns:a16="http://schemas.microsoft.com/office/drawing/2014/main" id="{D3B01E93-9E73-4193-B317-69FA5DC5669B}"/>
              </a:ext>
            </a:extLst>
          </p:cNvPr>
          <p:cNvSpPr>
            <a:spLocks noChangeShapeType="1"/>
          </p:cNvSpPr>
          <p:nvPr/>
        </p:nvSpPr>
        <p:spPr bwMode="auto">
          <a:xfrm>
            <a:off x="4114800" y="4840288"/>
            <a:ext cx="2568575" cy="357187"/>
          </a:xfrm>
          <a:prstGeom prst="line">
            <a:avLst/>
          </a:prstGeom>
          <a:noFill/>
          <a:ln w="28575">
            <a:solidFill>
              <a:srgbClr val="800080"/>
            </a:solidFill>
            <a:round/>
            <a:headEn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65554" name="Line 18">
            <a:extLst>
              <a:ext uri="{FF2B5EF4-FFF2-40B4-BE49-F238E27FC236}">
                <a16:creationId xmlns:a16="http://schemas.microsoft.com/office/drawing/2014/main" id="{303428F2-D067-4C90-B3F0-5B5087F29D7B}"/>
              </a:ext>
            </a:extLst>
          </p:cNvPr>
          <p:cNvSpPr>
            <a:spLocks noChangeShapeType="1"/>
          </p:cNvSpPr>
          <p:nvPr/>
        </p:nvSpPr>
        <p:spPr bwMode="auto">
          <a:xfrm flipV="1">
            <a:off x="4259263" y="5165725"/>
            <a:ext cx="1387475" cy="938213"/>
          </a:xfrm>
          <a:prstGeom prst="line">
            <a:avLst/>
          </a:prstGeom>
          <a:noFill/>
          <a:ln w="28575">
            <a:solidFill>
              <a:srgbClr val="800080"/>
            </a:solidFill>
            <a:round/>
            <a:headEn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65555" name="Line 19">
            <a:extLst>
              <a:ext uri="{FF2B5EF4-FFF2-40B4-BE49-F238E27FC236}">
                <a16:creationId xmlns:a16="http://schemas.microsoft.com/office/drawing/2014/main" id="{445B2CD9-E918-4B7E-8FB7-C40EF39BA117}"/>
              </a:ext>
            </a:extLst>
          </p:cNvPr>
          <p:cNvSpPr>
            <a:spLocks noChangeShapeType="1"/>
          </p:cNvSpPr>
          <p:nvPr/>
        </p:nvSpPr>
        <p:spPr bwMode="auto">
          <a:xfrm>
            <a:off x="4208463" y="3668713"/>
            <a:ext cx="2314575" cy="2111375"/>
          </a:xfrm>
          <a:prstGeom prst="line">
            <a:avLst/>
          </a:prstGeom>
          <a:noFill/>
          <a:ln w="28575">
            <a:solidFill>
              <a:srgbClr val="800080"/>
            </a:solidFill>
            <a:round/>
            <a:headEn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16" name="Text Box 44">
            <a:extLst>
              <a:ext uri="{FF2B5EF4-FFF2-40B4-BE49-F238E27FC236}">
                <a16:creationId xmlns:a16="http://schemas.microsoft.com/office/drawing/2014/main" id="{6FFA06BD-6FFC-4259-89B0-65E3D623FC54}"/>
              </a:ext>
            </a:extLst>
          </p:cNvPr>
          <p:cNvSpPr txBox="1">
            <a:spLocks noChangeArrowheads="1"/>
          </p:cNvSpPr>
          <p:nvPr/>
        </p:nvSpPr>
        <p:spPr bwMode="auto">
          <a:xfrm>
            <a:off x="503238" y="3810000"/>
            <a:ext cx="2620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a:solidFill>
                  <a:srgbClr val="FF0000"/>
                </a:solidFill>
                <a:latin typeface="Times New Roman" panose="02020603050405020304" pitchFamily="18" charset="0"/>
              </a:rPr>
              <a:t>   Nghĩa gốc</a:t>
            </a:r>
          </a:p>
          <a:p>
            <a:pPr eaLnBrk="1" hangingPunct="1">
              <a:spcBef>
                <a:spcPct val="0"/>
              </a:spcBef>
              <a:buClrTx/>
              <a:buFontTx/>
              <a:buNone/>
            </a:pPr>
            <a:r>
              <a:rPr lang="en-US" altLang="en-US" sz="3200" b="1">
                <a:solidFill>
                  <a:srgbClr val="FF0000"/>
                </a:solidFill>
                <a:latin typeface="Times New Roman" panose="02020603050405020304" pitchFamily="18" charset="0"/>
              </a:rPr>
              <a:t> (là nghĩa ban đầu của vật)  </a:t>
            </a:r>
          </a:p>
        </p:txBody>
      </p:sp>
      <p:sp>
        <p:nvSpPr>
          <p:cNvPr id="17" name="AutoShape 45">
            <a:extLst>
              <a:ext uri="{FF2B5EF4-FFF2-40B4-BE49-F238E27FC236}">
                <a16:creationId xmlns:a16="http://schemas.microsoft.com/office/drawing/2014/main" id="{5E0FFD8F-E8F7-46EB-AA22-53F24AC03ACA}"/>
              </a:ext>
            </a:extLst>
          </p:cNvPr>
          <p:cNvSpPr>
            <a:spLocks/>
          </p:cNvSpPr>
          <p:nvPr/>
        </p:nvSpPr>
        <p:spPr bwMode="auto">
          <a:xfrm>
            <a:off x="3065463" y="3201988"/>
            <a:ext cx="361950" cy="3024187"/>
          </a:xfrm>
          <a:prstGeom prst="leftBrace">
            <a:avLst>
              <a:gd name="adj1" fmla="val 105263"/>
              <a:gd name="adj2" fmla="val 49338"/>
            </a:avLst>
          </a:prstGeom>
          <a:noFill/>
          <a:ln w="28575">
            <a:solidFill>
              <a:srgbClr val="FF0000"/>
            </a:solidFill>
            <a:round/>
            <a:headEnd/>
            <a:tailEnd/>
          </a:ln>
        </p:spPr>
        <p:txBody>
          <a:bodyPr wrap="none" anchor="ctr"/>
          <a:lstStyle/>
          <a:p>
            <a:pPr eaLnBrk="1" hangingPunct="1">
              <a:spcBef>
                <a:spcPct val="50000"/>
              </a:spcBef>
              <a:defRPr/>
            </a:pPr>
            <a:endParaRPr lang="en-US">
              <a:effectLst>
                <a:outerShdw blurRad="38100" dist="38100" dir="2700000" algn="tl">
                  <a:srgbClr val="000000">
                    <a:alpha val="43137"/>
                  </a:srgbClr>
                </a:outerShdw>
              </a:effectLst>
              <a:latin typeface="Times New Roman"/>
            </a:endParaRPr>
          </a:p>
        </p:txBody>
      </p:sp>
      <p:pic>
        <p:nvPicPr>
          <p:cNvPr id="24589" name="Picture 7" descr="sun14[1]">
            <a:extLst>
              <a:ext uri="{FF2B5EF4-FFF2-40B4-BE49-F238E27FC236}">
                <a16:creationId xmlns:a16="http://schemas.microsoft.com/office/drawing/2014/main" id="{F2858CE1-FC1F-4998-8603-4C2038B0110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1" descr="sun14[1]">
            <a:extLst>
              <a:ext uri="{FF2B5EF4-FFF2-40B4-BE49-F238E27FC236}">
                <a16:creationId xmlns:a16="http://schemas.microsoft.com/office/drawing/2014/main" id="{4C132551-6065-413A-BC10-2F752C2FB8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6">
            <a:extLst>
              <a:ext uri="{FF2B5EF4-FFF2-40B4-BE49-F238E27FC236}">
                <a16:creationId xmlns:a16="http://schemas.microsoft.com/office/drawing/2014/main" id="{3F06EB88-CD2E-4F7C-A6F5-082CEEDD26BC}"/>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spTree>
    <p:custDataLst>
      <p:tags r:id="rId1"/>
    </p:custDataLst>
  </p:cSld>
  <p:clrMapOvr>
    <a:masterClrMapping/>
  </p:clrMapOvr>
  <p:transition advTm="41987">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500"/>
                                        <p:tgtEl>
                                          <p:spTgt spid="81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196"/>
                                        </p:tgtEl>
                                        <p:attrNameLst>
                                          <p:attrName>style.visibility</p:attrName>
                                        </p:attrNameLst>
                                      </p:cBhvr>
                                      <p:to>
                                        <p:strVal val="visible"/>
                                      </p:to>
                                    </p:set>
                                    <p:anim calcmode="lin" valueType="num">
                                      <p:cBhvr additive="base">
                                        <p:cTn id="16" dur="500" fill="hold"/>
                                        <p:tgtEl>
                                          <p:spTgt spid="8196"/>
                                        </p:tgtEl>
                                        <p:attrNameLst>
                                          <p:attrName>ppt_x</p:attrName>
                                        </p:attrNameLst>
                                      </p:cBhvr>
                                      <p:tavLst>
                                        <p:tav tm="0">
                                          <p:val>
                                            <p:strVal val="#ppt_x"/>
                                          </p:val>
                                        </p:tav>
                                        <p:tav tm="100000">
                                          <p:val>
                                            <p:strVal val="#ppt_x"/>
                                          </p:val>
                                        </p:tav>
                                      </p:tavLst>
                                    </p:anim>
                                    <p:anim calcmode="lin" valueType="num">
                                      <p:cBhvr additive="base">
                                        <p:cTn id="1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wheel(1)">
                                      <p:cBhvr>
                                        <p:cTn id="22" dur="2000"/>
                                        <p:tgtEl>
                                          <p:spTgt spid="8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5555"/>
                                        </p:tgtEl>
                                        <p:attrNameLst>
                                          <p:attrName>style.visibility</p:attrName>
                                        </p:attrNameLst>
                                      </p:cBhvr>
                                      <p:to>
                                        <p:strVal val="visible"/>
                                      </p:to>
                                    </p:set>
                                    <p:animEffect transition="in" filter="fade">
                                      <p:cBhvr>
                                        <p:cTn id="27" dur="500"/>
                                        <p:tgtEl>
                                          <p:spTgt spid="655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65552"/>
                                        </p:tgtEl>
                                        <p:attrNameLst>
                                          <p:attrName>style.visibility</p:attrName>
                                        </p:attrNameLst>
                                      </p:cBhvr>
                                      <p:to>
                                        <p:strVal val="visible"/>
                                      </p:to>
                                    </p:set>
                                    <p:anim calcmode="lin" valueType="num">
                                      <p:cBhvr additive="base">
                                        <p:cTn id="32" dur="500" fill="hold"/>
                                        <p:tgtEl>
                                          <p:spTgt spid="65552"/>
                                        </p:tgtEl>
                                        <p:attrNameLst>
                                          <p:attrName>ppt_x</p:attrName>
                                        </p:attrNameLst>
                                      </p:cBhvr>
                                      <p:tavLst>
                                        <p:tav tm="0">
                                          <p:val>
                                            <p:strVal val="#ppt_x"/>
                                          </p:val>
                                        </p:tav>
                                        <p:tav tm="100000">
                                          <p:val>
                                            <p:strVal val="#ppt_x"/>
                                          </p:val>
                                        </p:tav>
                                      </p:tavLst>
                                    </p:anim>
                                    <p:anim calcmode="lin" valueType="num">
                                      <p:cBhvr additive="base">
                                        <p:cTn id="33" dur="500" fill="hold"/>
                                        <p:tgtEl>
                                          <p:spTgt spid="65552"/>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65554"/>
                                        </p:tgtEl>
                                        <p:attrNameLst>
                                          <p:attrName>style.visibility</p:attrName>
                                        </p:attrNameLst>
                                      </p:cBhvr>
                                      <p:to>
                                        <p:strVal val="visible"/>
                                      </p:to>
                                    </p:set>
                                    <p:animEffect transition="in" filter="fade">
                                      <p:cBhvr>
                                        <p:cTn id="38" dur="1000"/>
                                        <p:tgtEl>
                                          <p:spTgt spid="65554"/>
                                        </p:tgtEl>
                                      </p:cBhvr>
                                    </p:animEffect>
                                    <p:anim calcmode="lin" valueType="num">
                                      <p:cBhvr>
                                        <p:cTn id="39" dur="1000" fill="hold"/>
                                        <p:tgtEl>
                                          <p:spTgt spid="65554"/>
                                        </p:tgtEl>
                                        <p:attrNameLst>
                                          <p:attrName>ppt_x</p:attrName>
                                        </p:attrNameLst>
                                      </p:cBhvr>
                                      <p:tavLst>
                                        <p:tav tm="0">
                                          <p:val>
                                            <p:strVal val="#ppt_x"/>
                                          </p:val>
                                        </p:tav>
                                        <p:tav tm="100000">
                                          <p:val>
                                            <p:strVal val="#ppt_x"/>
                                          </p:val>
                                        </p:tav>
                                      </p:tavLst>
                                    </p:anim>
                                    <p:anim calcmode="lin" valueType="num">
                                      <p:cBhvr>
                                        <p:cTn id="40" dur="1000" fill="hold"/>
                                        <p:tgtEl>
                                          <p:spTgt spid="65554"/>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p:bldP spid="8196" grpId="0"/>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5602" name="Picture 6">
            <a:extLst>
              <a:ext uri="{FF2B5EF4-FFF2-40B4-BE49-F238E27FC236}">
                <a16:creationId xmlns:a16="http://schemas.microsoft.com/office/drawing/2014/main" id="{9AF16477-C23D-4BAE-952B-EA7F2F8AF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nh 3">
            <a:extLst>
              <a:ext uri="{FF2B5EF4-FFF2-40B4-BE49-F238E27FC236}">
                <a16:creationId xmlns:a16="http://schemas.microsoft.com/office/drawing/2014/main" id="{EE06F203-E757-4C19-A3AC-7D99B3CF58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971800"/>
            <a:ext cx="330517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6" descr="cào 1">
            <a:extLst>
              <a:ext uri="{FF2B5EF4-FFF2-40B4-BE49-F238E27FC236}">
                <a16:creationId xmlns:a16="http://schemas.microsoft.com/office/drawing/2014/main" id="{92FAB046-FFDE-4528-B5EC-88DD416516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825" y="1143000"/>
            <a:ext cx="33337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6565" name="Text Box 5">
            <a:extLst>
              <a:ext uri="{FF2B5EF4-FFF2-40B4-BE49-F238E27FC236}">
                <a16:creationId xmlns:a16="http://schemas.microsoft.com/office/drawing/2014/main" id="{B2D76AA2-076E-4DF0-BF4E-FAC0C9625C50}"/>
              </a:ext>
            </a:extLst>
          </p:cNvPr>
          <p:cNvSpPr txBox="1">
            <a:spLocks noChangeArrowheads="1"/>
          </p:cNvSpPr>
          <p:nvPr/>
        </p:nvSpPr>
        <p:spPr bwMode="auto">
          <a:xfrm>
            <a:off x="381000" y="1295400"/>
            <a:ext cx="3810000" cy="3035300"/>
          </a:xfrm>
          <a:prstGeom prst="rect">
            <a:avLst/>
          </a:prstGeom>
          <a:noFill/>
          <a:ln w="9525" algn="ctr">
            <a:noFill/>
            <a:miter lim="800000"/>
            <a:headEnd/>
            <a:tailEnd/>
          </a:ln>
          <a:effectLst/>
        </p:spPr>
        <p:txBody>
          <a:bodyPr>
            <a:spAutoFit/>
          </a:bodyPr>
          <a:lstStyle/>
          <a:p>
            <a:pPr eaLnBrk="1" hangingPunct="1">
              <a:spcBef>
                <a:spcPts val="600"/>
              </a:spcBef>
              <a:defRPr/>
            </a:pPr>
            <a:r>
              <a:rPr lang="en-US" sz="2800" b="1" dirty="0" err="1">
                <a:solidFill>
                  <a:srgbClr val="0000CC"/>
                </a:solidFill>
                <a:effectLst>
                  <a:outerShdw blurRad="38100" dist="38100" dir="2700000" algn="tl">
                    <a:srgbClr val="C0C0C0"/>
                  </a:outerShdw>
                </a:effectLst>
                <a:latin typeface="Times New Roman"/>
              </a:rPr>
              <a:t>Răng</a:t>
            </a:r>
            <a:r>
              <a:rPr lang="en-US" sz="2800" b="1"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của</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chiếc</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cào</a:t>
            </a:r>
            <a:endParaRPr lang="en-US" sz="2800" dirty="0">
              <a:solidFill>
                <a:srgbClr val="0000CC"/>
              </a:solidFill>
              <a:effectLst>
                <a:outerShdw blurRad="38100" dist="38100" dir="2700000" algn="tl">
                  <a:srgbClr val="C0C0C0"/>
                </a:outerShdw>
              </a:effectLst>
              <a:latin typeface="Times New Roman"/>
            </a:endParaRPr>
          </a:p>
          <a:p>
            <a:pPr eaLnBrk="1" hangingPunct="1">
              <a:spcBef>
                <a:spcPts val="600"/>
              </a:spcBef>
              <a:defRPr/>
            </a:pPr>
            <a:r>
              <a:rPr lang="en-US" sz="2800" dirty="0" err="1">
                <a:solidFill>
                  <a:srgbClr val="0000CC"/>
                </a:solidFill>
                <a:effectLst>
                  <a:outerShdw blurRad="38100" dist="38100" dir="2700000" algn="tl">
                    <a:srgbClr val="C0C0C0"/>
                  </a:outerShdw>
                </a:effectLst>
                <a:latin typeface="Times New Roman"/>
              </a:rPr>
              <a:t>Làm</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sao</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nhai</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được</a:t>
            </a:r>
            <a:r>
              <a:rPr lang="en-US" sz="2800" b="1" dirty="0">
                <a:solidFill>
                  <a:srgbClr val="0000CC"/>
                </a:solidFill>
                <a:effectLst>
                  <a:outerShdw blurRad="38100" dist="38100" dir="2700000" algn="tl">
                    <a:srgbClr val="C0C0C0"/>
                  </a:outerShdw>
                </a:effectLst>
                <a:latin typeface="Times New Roman"/>
              </a:rPr>
              <a:t>?</a:t>
            </a:r>
          </a:p>
          <a:p>
            <a:pPr eaLnBrk="1" hangingPunct="1">
              <a:spcBef>
                <a:spcPts val="600"/>
              </a:spcBef>
              <a:defRPr/>
            </a:pPr>
            <a:r>
              <a:rPr lang="en-US" sz="2800" b="1" dirty="0" err="1">
                <a:solidFill>
                  <a:srgbClr val="0000CC"/>
                </a:solidFill>
                <a:effectLst>
                  <a:outerShdw blurRad="38100" dist="38100" dir="2700000" algn="tl">
                    <a:srgbClr val="C0C0C0"/>
                  </a:outerShdw>
                </a:effectLst>
                <a:latin typeface="Times New Roman"/>
              </a:rPr>
              <a:t>Mũi</a:t>
            </a:r>
            <a:r>
              <a:rPr lang="en-US" sz="2800" b="1"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thuyền</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rẽ</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nước</a:t>
            </a:r>
            <a:endParaRPr lang="en-US" sz="2800" dirty="0">
              <a:solidFill>
                <a:srgbClr val="0000CC"/>
              </a:solidFill>
              <a:effectLst>
                <a:outerShdw blurRad="38100" dist="38100" dir="2700000" algn="tl">
                  <a:srgbClr val="C0C0C0"/>
                </a:outerShdw>
              </a:effectLst>
              <a:latin typeface="Times New Roman"/>
            </a:endParaRPr>
          </a:p>
          <a:p>
            <a:pPr eaLnBrk="1" hangingPunct="1">
              <a:spcBef>
                <a:spcPts val="600"/>
              </a:spcBef>
              <a:defRPr/>
            </a:pPr>
            <a:r>
              <a:rPr lang="en-US" sz="2800" dirty="0" err="1">
                <a:solidFill>
                  <a:srgbClr val="0000CC"/>
                </a:solidFill>
                <a:effectLst>
                  <a:outerShdw blurRad="38100" dist="38100" dir="2700000" algn="tl">
                    <a:srgbClr val="C0C0C0"/>
                  </a:outerShdw>
                </a:effectLst>
                <a:latin typeface="Times New Roman"/>
              </a:rPr>
              <a:t>Thì</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ngửi</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cái</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gì</a:t>
            </a:r>
            <a:r>
              <a:rPr lang="en-US" sz="2800" b="1" dirty="0">
                <a:solidFill>
                  <a:srgbClr val="0000CC"/>
                </a:solidFill>
                <a:effectLst>
                  <a:outerShdw blurRad="38100" dist="38100" dir="2700000" algn="tl">
                    <a:srgbClr val="C0C0C0"/>
                  </a:outerShdw>
                </a:effectLst>
                <a:latin typeface="Times New Roman"/>
              </a:rPr>
              <a:t>?</a:t>
            </a:r>
          </a:p>
          <a:p>
            <a:pPr eaLnBrk="1" hangingPunct="1">
              <a:spcBef>
                <a:spcPts val="600"/>
              </a:spcBef>
              <a:defRPr/>
            </a:pPr>
            <a:r>
              <a:rPr lang="en-US" sz="2800" dirty="0" err="1">
                <a:solidFill>
                  <a:srgbClr val="0000CC"/>
                </a:solidFill>
                <a:effectLst>
                  <a:outerShdw blurRad="38100" dist="38100" dir="2700000" algn="tl">
                    <a:srgbClr val="C0C0C0"/>
                  </a:outerShdw>
                </a:effectLst>
                <a:latin typeface="Times New Roman"/>
              </a:rPr>
              <a:t>Cái</a:t>
            </a:r>
            <a:r>
              <a:rPr lang="en-US" sz="2800" b="1"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ấm</a:t>
            </a:r>
            <a:r>
              <a:rPr lang="en-US" sz="2800" b="1"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không</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nghe</a:t>
            </a:r>
            <a:endParaRPr lang="en-US" sz="2800" dirty="0">
              <a:solidFill>
                <a:srgbClr val="0000CC"/>
              </a:solidFill>
              <a:effectLst>
                <a:outerShdw blurRad="38100" dist="38100" dir="2700000" algn="tl">
                  <a:srgbClr val="C0C0C0"/>
                </a:outerShdw>
              </a:effectLst>
              <a:latin typeface="Times New Roman"/>
            </a:endParaRPr>
          </a:p>
          <a:p>
            <a:pPr eaLnBrk="1" hangingPunct="1">
              <a:spcBef>
                <a:spcPts val="600"/>
              </a:spcBef>
              <a:defRPr/>
            </a:pPr>
            <a:r>
              <a:rPr lang="en-US" sz="2800" dirty="0">
                <a:solidFill>
                  <a:srgbClr val="0000CC"/>
                </a:solidFill>
                <a:effectLst>
                  <a:outerShdw blurRad="38100" dist="38100" dir="2700000" algn="tl">
                    <a:srgbClr val="C0C0C0"/>
                  </a:outerShdw>
                </a:effectLst>
                <a:latin typeface="Times New Roman"/>
              </a:rPr>
              <a:t>Sao </a:t>
            </a:r>
            <a:r>
              <a:rPr lang="en-US" sz="2800" b="1" dirty="0">
                <a:solidFill>
                  <a:srgbClr val="0000CC"/>
                </a:solidFill>
                <a:effectLst>
                  <a:outerShdw blurRad="38100" dist="38100" dir="2700000" algn="tl">
                    <a:srgbClr val="C0C0C0"/>
                  </a:outerShdw>
                </a:effectLst>
                <a:latin typeface="Times New Roman"/>
              </a:rPr>
              <a:t>tai</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lại</a:t>
            </a:r>
            <a:r>
              <a:rPr lang="en-US" sz="2800" dirty="0">
                <a:solidFill>
                  <a:srgbClr val="0000CC"/>
                </a:solidFill>
                <a:effectLst>
                  <a:outerShdw blurRad="38100" dist="38100" dir="2700000" algn="tl">
                    <a:srgbClr val="C0C0C0"/>
                  </a:outerShdw>
                </a:effectLst>
                <a:latin typeface="Times New Roman"/>
              </a:rPr>
              <a:t> </a:t>
            </a:r>
            <a:r>
              <a:rPr lang="en-US" sz="2800" dirty="0" err="1">
                <a:solidFill>
                  <a:srgbClr val="0000CC"/>
                </a:solidFill>
                <a:effectLst>
                  <a:outerShdw blurRad="38100" dist="38100" dir="2700000" algn="tl">
                    <a:srgbClr val="C0C0C0"/>
                  </a:outerShdw>
                </a:effectLst>
                <a:latin typeface="Times New Roman"/>
              </a:rPr>
              <a:t>mọc</a:t>
            </a:r>
            <a:r>
              <a:rPr lang="en-US" sz="2800" b="1" dirty="0">
                <a:solidFill>
                  <a:srgbClr val="0000CC"/>
                </a:solidFill>
                <a:effectLst>
                  <a:outerShdw blurRad="38100" dist="38100" dir="2700000" algn="tl">
                    <a:srgbClr val="C0C0C0"/>
                  </a:outerShdw>
                </a:effectLst>
                <a:latin typeface="Times New Roman"/>
              </a:rPr>
              <a:t>?</a:t>
            </a:r>
          </a:p>
        </p:txBody>
      </p:sp>
      <p:sp>
        <p:nvSpPr>
          <p:cNvPr id="66569" name="Rectangle 9">
            <a:extLst>
              <a:ext uri="{FF2B5EF4-FFF2-40B4-BE49-F238E27FC236}">
                <a16:creationId xmlns:a16="http://schemas.microsoft.com/office/drawing/2014/main" id="{0A5D6B48-03C7-44B4-8149-693784B32820}"/>
              </a:ext>
            </a:extLst>
          </p:cNvPr>
          <p:cNvSpPr>
            <a:spLocks noChangeArrowheads="1"/>
          </p:cNvSpPr>
          <p:nvPr/>
        </p:nvSpPr>
        <p:spPr bwMode="auto">
          <a:xfrm>
            <a:off x="381000" y="1295400"/>
            <a:ext cx="1003300" cy="523875"/>
          </a:xfrm>
          <a:prstGeom prst="rect">
            <a:avLst/>
          </a:prstGeom>
          <a:noFill/>
          <a:ln w="9525" algn="ctr">
            <a:noFill/>
            <a:miter lim="800000"/>
            <a:headEnd/>
            <a:tailEnd/>
          </a:ln>
          <a:effectLst/>
        </p:spPr>
        <p:txBody>
          <a:bodyPr wrap="none">
            <a:spAutoFit/>
          </a:bodyPr>
          <a:lstStyle/>
          <a:p>
            <a:pPr eaLnBrk="1" hangingPunct="1">
              <a:spcBef>
                <a:spcPct val="50000"/>
              </a:spcBef>
              <a:defRPr/>
            </a:pPr>
            <a:r>
              <a:rPr lang="en-US" sz="2800" b="1" dirty="0" err="1">
                <a:solidFill>
                  <a:srgbClr val="FF3300"/>
                </a:solidFill>
                <a:effectLst>
                  <a:outerShdw blurRad="38100" dist="38100" dir="2700000" algn="tl">
                    <a:srgbClr val="C0C0C0"/>
                  </a:outerShdw>
                </a:effectLst>
                <a:latin typeface="Times New Roman"/>
              </a:rPr>
              <a:t>Răng</a:t>
            </a:r>
            <a:endParaRPr lang="en-US" sz="2800" b="1" dirty="0">
              <a:solidFill>
                <a:srgbClr val="FF3300"/>
              </a:solidFill>
              <a:effectLst>
                <a:outerShdw blurRad="38100" dist="38100" dir="2700000" algn="tl">
                  <a:srgbClr val="C0C0C0"/>
                </a:outerShdw>
              </a:effectLst>
              <a:latin typeface="Times New Roman"/>
            </a:endParaRPr>
          </a:p>
        </p:txBody>
      </p:sp>
      <p:sp>
        <p:nvSpPr>
          <p:cNvPr id="66570" name="Rectangle 10">
            <a:extLst>
              <a:ext uri="{FF2B5EF4-FFF2-40B4-BE49-F238E27FC236}">
                <a16:creationId xmlns:a16="http://schemas.microsoft.com/office/drawing/2014/main" id="{B0861FC6-D929-40D6-AF46-FCB9C23C6E62}"/>
              </a:ext>
            </a:extLst>
          </p:cNvPr>
          <p:cNvSpPr>
            <a:spLocks noChangeArrowheads="1"/>
          </p:cNvSpPr>
          <p:nvPr/>
        </p:nvSpPr>
        <p:spPr bwMode="auto">
          <a:xfrm>
            <a:off x="381000" y="2286000"/>
            <a:ext cx="822325" cy="523875"/>
          </a:xfrm>
          <a:prstGeom prst="rect">
            <a:avLst/>
          </a:prstGeom>
          <a:noFill/>
          <a:ln w="9525" algn="ctr">
            <a:noFill/>
            <a:miter lim="800000"/>
            <a:headEnd/>
            <a:tailEnd/>
          </a:ln>
          <a:effectLst/>
        </p:spPr>
        <p:txBody>
          <a:bodyPr wrap="none">
            <a:spAutoFit/>
          </a:bodyPr>
          <a:lstStyle/>
          <a:p>
            <a:pPr eaLnBrk="1" hangingPunct="1">
              <a:spcBef>
                <a:spcPct val="50000"/>
              </a:spcBef>
              <a:defRPr/>
            </a:pPr>
            <a:r>
              <a:rPr lang="en-US" sz="2800" b="1" dirty="0" err="1">
                <a:solidFill>
                  <a:srgbClr val="FF3300"/>
                </a:solidFill>
                <a:effectLst>
                  <a:outerShdw blurRad="38100" dist="38100" dir="2700000" algn="tl">
                    <a:srgbClr val="C0C0C0"/>
                  </a:outerShdw>
                </a:effectLst>
                <a:latin typeface="Times New Roman"/>
              </a:rPr>
              <a:t>Mũi</a:t>
            </a:r>
            <a:endParaRPr lang="en-US" sz="2800" b="1" dirty="0">
              <a:solidFill>
                <a:srgbClr val="FF3300"/>
              </a:solidFill>
              <a:effectLst>
                <a:outerShdw blurRad="38100" dist="38100" dir="2700000" algn="tl">
                  <a:srgbClr val="C0C0C0"/>
                </a:outerShdw>
              </a:effectLst>
              <a:latin typeface="Times New Roman"/>
            </a:endParaRPr>
          </a:p>
        </p:txBody>
      </p:sp>
      <p:sp>
        <p:nvSpPr>
          <p:cNvPr id="66571" name="Rectangle 11">
            <a:extLst>
              <a:ext uri="{FF2B5EF4-FFF2-40B4-BE49-F238E27FC236}">
                <a16:creationId xmlns:a16="http://schemas.microsoft.com/office/drawing/2014/main" id="{471288EA-B90D-49A6-85F5-F283D0C65DFE}"/>
              </a:ext>
            </a:extLst>
          </p:cNvPr>
          <p:cNvSpPr>
            <a:spLocks noChangeArrowheads="1"/>
          </p:cNvSpPr>
          <p:nvPr/>
        </p:nvSpPr>
        <p:spPr bwMode="auto">
          <a:xfrm>
            <a:off x="990600" y="3810000"/>
            <a:ext cx="685800" cy="519113"/>
          </a:xfrm>
          <a:prstGeom prst="rect">
            <a:avLst/>
          </a:prstGeom>
          <a:noFill/>
          <a:ln w="9525" algn="ctr">
            <a:noFill/>
            <a:miter lim="800000"/>
            <a:headEnd/>
            <a:tailEnd/>
          </a:ln>
          <a:effectLst/>
        </p:spPr>
        <p:txBody>
          <a:bodyPr>
            <a:spAutoFit/>
          </a:bodyPr>
          <a:lstStyle/>
          <a:p>
            <a:pPr eaLnBrk="1" hangingPunct="1">
              <a:spcBef>
                <a:spcPct val="50000"/>
              </a:spcBef>
              <a:defRPr/>
            </a:pPr>
            <a:r>
              <a:rPr lang="en-US" sz="2800" b="1" dirty="0">
                <a:solidFill>
                  <a:srgbClr val="FF3300"/>
                </a:solidFill>
                <a:effectLst>
                  <a:outerShdw blurRad="38100" dist="38100" dir="2700000" algn="tl">
                    <a:srgbClr val="C0C0C0"/>
                  </a:outerShdw>
                </a:effectLst>
                <a:latin typeface="Times New Roman"/>
              </a:rPr>
              <a:t>tai</a:t>
            </a:r>
          </a:p>
        </p:txBody>
      </p:sp>
      <p:sp>
        <p:nvSpPr>
          <p:cNvPr id="25609" name="Rectangle 2">
            <a:extLst>
              <a:ext uri="{FF2B5EF4-FFF2-40B4-BE49-F238E27FC236}">
                <a16:creationId xmlns:a16="http://schemas.microsoft.com/office/drawing/2014/main" id="{EC37D47D-F524-44F2-8E86-C640C56283DB}"/>
              </a:ext>
            </a:extLst>
          </p:cNvPr>
          <p:cNvSpPr>
            <a:spLocks noGrp="1"/>
          </p:cNvSpPr>
          <p:nvPr>
            <p:ph type="title"/>
          </p:nvPr>
        </p:nvSpPr>
        <p:spPr>
          <a:xfrm>
            <a:off x="0" y="152400"/>
            <a:ext cx="9144000" cy="1041400"/>
          </a:xfrm>
        </p:spPr>
        <p:txBody>
          <a:bodyPr/>
          <a:lstStyle/>
          <a:p>
            <a:pPr eaLnBrk="1" hangingPunct="1"/>
            <a:r>
              <a:rPr lang="en-US" altLang="en-US" sz="2900" b="1">
                <a:solidFill>
                  <a:srgbClr val="FF0000"/>
                </a:solidFill>
                <a:latin typeface="Times New Roman" panose="02020603050405020304" pitchFamily="18" charset="0"/>
                <a:cs typeface="Times New Roman" panose="02020603050405020304" pitchFamily="18" charset="0"/>
              </a:rPr>
              <a:t>2. Nghĩa của các từ in đậm trong khổ thơ sau có gì khác nghĩa của chúng ở bài tập 1?</a:t>
            </a:r>
          </a:p>
        </p:txBody>
      </p:sp>
      <p:pic>
        <p:nvPicPr>
          <p:cNvPr id="7177" name="Picture 16" descr="D:\Documents\Hong Diep document\Anh tu lieu\b1.gif">
            <a:extLst>
              <a:ext uri="{FF2B5EF4-FFF2-40B4-BE49-F238E27FC236}">
                <a16:creationId xmlns:a16="http://schemas.microsoft.com/office/drawing/2014/main" id="{ED0E20F6-E0CA-410F-AA2F-6F1EBF6D5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488" y="4876800"/>
            <a:ext cx="33337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Line 10">
            <a:extLst>
              <a:ext uri="{FF2B5EF4-FFF2-40B4-BE49-F238E27FC236}">
                <a16:creationId xmlns:a16="http://schemas.microsoft.com/office/drawing/2014/main" id="{00D4B491-2BFD-4C23-8CFE-FD315E9FC0CD}"/>
              </a:ext>
            </a:extLst>
          </p:cNvPr>
          <p:cNvSpPr>
            <a:spLocks noChangeShapeType="1"/>
          </p:cNvSpPr>
          <p:nvPr/>
        </p:nvSpPr>
        <p:spPr bwMode="auto">
          <a:xfrm>
            <a:off x="806450" y="1778000"/>
            <a:ext cx="4110038" cy="247650"/>
          </a:xfrm>
          <a:prstGeom prst="line">
            <a:avLst/>
          </a:prstGeom>
          <a:noFill/>
          <a:ln w="28575">
            <a:solidFill>
              <a:srgbClr val="CC3300"/>
            </a:solidFill>
            <a:round/>
            <a:headEn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8203" name="Line 11">
            <a:extLst>
              <a:ext uri="{FF2B5EF4-FFF2-40B4-BE49-F238E27FC236}">
                <a16:creationId xmlns:a16="http://schemas.microsoft.com/office/drawing/2014/main" id="{E46FA9E1-F5D1-4381-A6A1-DA0C18DF6313}"/>
              </a:ext>
            </a:extLst>
          </p:cNvPr>
          <p:cNvSpPr>
            <a:spLocks noChangeShapeType="1"/>
          </p:cNvSpPr>
          <p:nvPr/>
        </p:nvSpPr>
        <p:spPr bwMode="auto">
          <a:xfrm>
            <a:off x="1071563" y="2692400"/>
            <a:ext cx="4181475" cy="1739900"/>
          </a:xfrm>
          <a:prstGeom prst="line">
            <a:avLst/>
          </a:prstGeom>
          <a:noFill/>
          <a:ln w="28575">
            <a:solidFill>
              <a:srgbClr val="FFFF00"/>
            </a:solidFill>
            <a:round/>
            <a:headEnd/>
            <a:tailEnd type="triangle" w="med" len="med"/>
          </a:ln>
          <a:effectLst/>
        </p:spPr>
        <p:txBody>
          <a:bodyPr anchor="ctr">
            <a:spAutoFit/>
          </a:bodyPr>
          <a:lstStyle/>
          <a:p>
            <a:pPr eaLnBrk="1" hangingPunct="1">
              <a:spcBef>
                <a:spcPct val="50000"/>
              </a:spcBef>
              <a:defRPr/>
            </a:pPr>
            <a:endParaRPr lang="en-US" dirty="0">
              <a:effectLst>
                <a:outerShdw blurRad="38100" dist="38100" dir="2700000" algn="tl">
                  <a:srgbClr val="000000">
                    <a:alpha val="43137"/>
                  </a:srgbClr>
                </a:outerShdw>
              </a:effectLst>
              <a:latin typeface="Arial" charset="0"/>
            </a:endParaRPr>
          </a:p>
        </p:txBody>
      </p:sp>
      <p:sp>
        <p:nvSpPr>
          <p:cNvPr id="8204" name="Line 12">
            <a:extLst>
              <a:ext uri="{FF2B5EF4-FFF2-40B4-BE49-F238E27FC236}">
                <a16:creationId xmlns:a16="http://schemas.microsoft.com/office/drawing/2014/main" id="{4079A095-8A37-431C-81C5-C66DEF8D9927}"/>
              </a:ext>
            </a:extLst>
          </p:cNvPr>
          <p:cNvSpPr>
            <a:spLocks noChangeShapeType="1"/>
          </p:cNvSpPr>
          <p:nvPr/>
        </p:nvSpPr>
        <p:spPr bwMode="auto">
          <a:xfrm>
            <a:off x="1333500" y="4191000"/>
            <a:ext cx="6205538" cy="1612900"/>
          </a:xfrm>
          <a:prstGeom prst="line">
            <a:avLst/>
          </a:prstGeom>
          <a:noFill/>
          <a:ln w="28575">
            <a:solidFill>
              <a:srgbClr val="FF0000"/>
            </a:solidFill>
            <a:round/>
            <a:headEnd/>
            <a:tailEnd type="triangle" w="med" len="med"/>
          </a:ln>
          <a:effectLst/>
        </p:spPr>
        <p:txBody>
          <a:bodyPr anchor="ctr">
            <a:spAutoFit/>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4105" name="Oval 9">
            <a:extLst>
              <a:ext uri="{FF2B5EF4-FFF2-40B4-BE49-F238E27FC236}">
                <a16:creationId xmlns:a16="http://schemas.microsoft.com/office/drawing/2014/main" id="{07E3ACEB-9489-4E47-A734-EACCA10909CB}"/>
              </a:ext>
            </a:extLst>
          </p:cNvPr>
          <p:cNvSpPr>
            <a:spLocks noChangeArrowheads="1"/>
          </p:cNvSpPr>
          <p:nvPr/>
        </p:nvSpPr>
        <p:spPr bwMode="auto">
          <a:xfrm>
            <a:off x="7296150" y="5168900"/>
            <a:ext cx="914400" cy="15240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vi-VN" altLang="en-US">
              <a:solidFill>
                <a:schemeClr val="tx1"/>
              </a:solidFill>
              <a:latin typeface="Times New Roman" panose="02020603050405020304" pitchFamily="18" charset="0"/>
            </a:endParaRPr>
          </a:p>
        </p:txBody>
      </p:sp>
      <p:sp>
        <p:nvSpPr>
          <p:cNvPr id="2" name="Oval 9">
            <a:extLst>
              <a:ext uri="{FF2B5EF4-FFF2-40B4-BE49-F238E27FC236}">
                <a16:creationId xmlns:a16="http://schemas.microsoft.com/office/drawing/2014/main" id="{A9E23B56-3D3C-429B-A1F4-A2893CD4805F}"/>
              </a:ext>
            </a:extLst>
          </p:cNvPr>
          <p:cNvSpPr>
            <a:spLocks noChangeArrowheads="1"/>
          </p:cNvSpPr>
          <p:nvPr/>
        </p:nvSpPr>
        <p:spPr bwMode="auto">
          <a:xfrm>
            <a:off x="4910138" y="3822700"/>
            <a:ext cx="838200" cy="1004888"/>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vi-VN" altLang="en-US">
              <a:solidFill>
                <a:schemeClr val="tx1"/>
              </a:solidFill>
              <a:latin typeface="Times New Roman" panose="02020603050405020304" pitchFamily="18" charset="0"/>
            </a:endParaRPr>
          </a:p>
        </p:txBody>
      </p:sp>
      <p:sp>
        <p:nvSpPr>
          <p:cNvPr id="3" name="Oval 9">
            <a:extLst>
              <a:ext uri="{FF2B5EF4-FFF2-40B4-BE49-F238E27FC236}">
                <a16:creationId xmlns:a16="http://schemas.microsoft.com/office/drawing/2014/main" id="{6C86DEC5-3DA0-4296-9B6C-1A9BA9C9FAA4}"/>
              </a:ext>
            </a:extLst>
          </p:cNvPr>
          <p:cNvSpPr>
            <a:spLocks noChangeArrowheads="1"/>
          </p:cNvSpPr>
          <p:nvPr/>
        </p:nvSpPr>
        <p:spPr bwMode="auto">
          <a:xfrm rot="-4791469">
            <a:off x="6015038" y="592138"/>
            <a:ext cx="685800" cy="31623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vi-VN" altLang="en-US">
              <a:solidFill>
                <a:schemeClr val="tx1"/>
              </a:solidFill>
              <a:latin typeface="Times New Roman" panose="02020603050405020304" pitchFamily="18" charset="0"/>
            </a:endParaRPr>
          </a:p>
        </p:txBody>
      </p:sp>
      <p:sp>
        <p:nvSpPr>
          <p:cNvPr id="17" name="Rectangle 36">
            <a:extLst>
              <a:ext uri="{FF2B5EF4-FFF2-40B4-BE49-F238E27FC236}">
                <a16:creationId xmlns:a16="http://schemas.microsoft.com/office/drawing/2014/main" id="{72B9FA5D-4BFA-4DDB-BFC3-CDFB90C28E38}"/>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cxnSp>
        <p:nvCxnSpPr>
          <p:cNvPr id="5" name="Straight Connector 4">
            <a:extLst>
              <a:ext uri="{FF2B5EF4-FFF2-40B4-BE49-F238E27FC236}">
                <a16:creationId xmlns:a16="http://schemas.microsoft.com/office/drawing/2014/main" id="{9F2AB035-3332-4CB6-8CE5-606BADD92913}"/>
              </a:ext>
            </a:extLst>
          </p:cNvPr>
          <p:cNvCxnSpPr>
            <a:cxnSpLocks noChangeShapeType="1"/>
          </p:cNvCxnSpPr>
          <p:nvPr/>
        </p:nvCxnSpPr>
        <p:spPr bwMode="auto">
          <a:xfrm>
            <a:off x="514350" y="665163"/>
            <a:ext cx="3657600" cy="0"/>
          </a:xfrm>
          <a:prstGeom prst="line">
            <a:avLst/>
          </a:prstGeom>
          <a:noFill/>
          <a:ln w="38100" algn="ctr">
            <a:solidFill>
              <a:srgbClr val="800080"/>
            </a:solidFill>
            <a:round/>
            <a:headEnd/>
            <a:tailEnd type="triangle" w="med" len="me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661AF910-6FF8-45C3-8909-30F724388E80}"/>
              </a:ext>
            </a:extLst>
          </p:cNvPr>
          <p:cNvCxnSpPr>
            <a:cxnSpLocks noChangeShapeType="1"/>
          </p:cNvCxnSpPr>
          <p:nvPr/>
        </p:nvCxnSpPr>
        <p:spPr bwMode="auto">
          <a:xfrm>
            <a:off x="8153400" y="609600"/>
            <a:ext cx="685800" cy="0"/>
          </a:xfrm>
          <a:prstGeom prst="line">
            <a:avLst/>
          </a:prstGeom>
          <a:noFill/>
          <a:ln w="38100" algn="ctr">
            <a:solidFill>
              <a:srgbClr val="800080"/>
            </a:solidFill>
            <a:round/>
            <a:headEnd/>
            <a:tailEnd type="triangle" w="med" len="me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EA76CA8E-E930-4931-9371-CF5070303960}"/>
              </a:ext>
            </a:extLst>
          </p:cNvPr>
          <p:cNvCxnSpPr>
            <a:cxnSpLocks noChangeShapeType="1"/>
          </p:cNvCxnSpPr>
          <p:nvPr/>
        </p:nvCxnSpPr>
        <p:spPr bwMode="auto">
          <a:xfrm>
            <a:off x="152400" y="1143000"/>
            <a:ext cx="4267200" cy="0"/>
          </a:xfrm>
          <a:prstGeom prst="line">
            <a:avLst/>
          </a:prstGeom>
          <a:noFill/>
          <a:ln w="38100" algn="ctr">
            <a:solidFill>
              <a:srgbClr val="800080"/>
            </a:solidFill>
            <a:round/>
            <a:headEnd/>
            <a:tailEnd type="triangle"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advTm="85104">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6569"/>
                                        </p:tgtEl>
                                        <p:attrNameLst>
                                          <p:attrName>style.visibility</p:attrName>
                                        </p:attrNameLst>
                                      </p:cBhvr>
                                      <p:to>
                                        <p:strVal val="visible"/>
                                      </p:to>
                                    </p:set>
                                    <p:animEffect transition="in" filter="blinds(horizontal)">
                                      <p:cBhvr>
                                        <p:cTn id="35" dur="500"/>
                                        <p:tgtEl>
                                          <p:spTgt spid="66569"/>
                                        </p:tgtEl>
                                      </p:cBhvr>
                                    </p:animEffect>
                                  </p:childTnLst>
                                </p:cTn>
                              </p:par>
                              <p:par>
                                <p:cTn id="36" presetID="3" presetClass="entr" presetSubtype="10" fill="hold" nodeType="withEffect">
                                  <p:stCondLst>
                                    <p:cond delay="0"/>
                                  </p:stCondLst>
                                  <p:childTnLst>
                                    <p:set>
                                      <p:cBhvr>
                                        <p:cTn id="37" dur="1" fill="hold">
                                          <p:stCondLst>
                                            <p:cond delay="0"/>
                                          </p:stCondLst>
                                        </p:cTn>
                                        <p:tgtEl>
                                          <p:spTgt spid="8202"/>
                                        </p:tgtEl>
                                        <p:attrNameLst>
                                          <p:attrName>style.visibility</p:attrName>
                                        </p:attrNameLst>
                                      </p:cBhvr>
                                      <p:to>
                                        <p:strVal val="visible"/>
                                      </p:to>
                                    </p:set>
                                    <p:animEffect transition="in" filter="blinds(horizontal)">
                                      <p:cBhvr>
                                        <p:cTn id="38" dur="500"/>
                                        <p:tgtEl>
                                          <p:spTgt spid="8202"/>
                                        </p:tgtEl>
                                      </p:cBhvr>
                                    </p:animEffect>
                                  </p:childTnLst>
                                </p:cTn>
                              </p:par>
                              <p:par>
                                <p:cTn id="39" presetID="2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edge">
                                      <p:cBhvr>
                                        <p:cTn id="41" dur="500"/>
                                        <p:tgtEl>
                                          <p:spTgt spid="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66570"/>
                                        </p:tgtEl>
                                        <p:attrNameLst>
                                          <p:attrName>style.visibility</p:attrName>
                                        </p:attrNameLst>
                                      </p:cBhvr>
                                      <p:to>
                                        <p:strVal val="visible"/>
                                      </p:to>
                                    </p:set>
                                    <p:animEffect transition="in" filter="plus(in)">
                                      <p:cBhvr>
                                        <p:cTn id="46" dur="1000"/>
                                        <p:tgtEl>
                                          <p:spTgt spid="66570"/>
                                        </p:tgtEl>
                                      </p:cBhvr>
                                    </p:animEffect>
                                  </p:childTnLst>
                                </p:cTn>
                              </p:par>
                              <p:par>
                                <p:cTn id="47" presetID="13" presetClass="entr" presetSubtype="16" fill="hold" nodeType="withEffect">
                                  <p:stCondLst>
                                    <p:cond delay="0"/>
                                  </p:stCondLst>
                                  <p:childTnLst>
                                    <p:set>
                                      <p:cBhvr>
                                        <p:cTn id="48" dur="1" fill="hold">
                                          <p:stCondLst>
                                            <p:cond delay="0"/>
                                          </p:stCondLst>
                                        </p:cTn>
                                        <p:tgtEl>
                                          <p:spTgt spid="8203"/>
                                        </p:tgtEl>
                                        <p:attrNameLst>
                                          <p:attrName>style.visibility</p:attrName>
                                        </p:attrNameLst>
                                      </p:cBhvr>
                                      <p:to>
                                        <p:strVal val="visible"/>
                                      </p:to>
                                    </p:set>
                                    <p:animEffect transition="in" filter="plus(in)">
                                      <p:cBhvr>
                                        <p:cTn id="49" dur="1000"/>
                                        <p:tgtEl>
                                          <p:spTgt spid="8203"/>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edge">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7177"/>
                                        </p:tgtEl>
                                        <p:attrNameLst>
                                          <p:attrName>style.visibility</p:attrName>
                                        </p:attrNameLst>
                                      </p:cBhvr>
                                      <p:to>
                                        <p:strVal val="visible"/>
                                      </p:to>
                                    </p:set>
                                    <p:animEffect transition="in" filter="wipe(down)">
                                      <p:cBhvr>
                                        <p:cTn id="57" dur="500"/>
                                        <p:tgtEl>
                                          <p:spTgt spid="71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66571"/>
                                        </p:tgtEl>
                                        <p:attrNameLst>
                                          <p:attrName>style.visibility</p:attrName>
                                        </p:attrNameLst>
                                      </p:cBhvr>
                                      <p:to>
                                        <p:strVal val="visible"/>
                                      </p:to>
                                    </p:set>
                                    <p:animEffect transition="in" filter="diamond(in)">
                                      <p:cBhvr>
                                        <p:cTn id="62" dur="1000"/>
                                        <p:tgtEl>
                                          <p:spTgt spid="66571"/>
                                        </p:tgtEl>
                                      </p:cBhvr>
                                    </p:animEffect>
                                  </p:childTnLst>
                                </p:cTn>
                              </p:par>
                              <p:par>
                                <p:cTn id="63" presetID="8" presetClass="entr" presetSubtype="16" fill="hold" nodeType="withEffect">
                                  <p:stCondLst>
                                    <p:cond delay="0"/>
                                  </p:stCondLst>
                                  <p:childTnLst>
                                    <p:set>
                                      <p:cBhvr>
                                        <p:cTn id="64" dur="1" fill="hold">
                                          <p:stCondLst>
                                            <p:cond delay="0"/>
                                          </p:stCondLst>
                                        </p:cTn>
                                        <p:tgtEl>
                                          <p:spTgt spid="8204"/>
                                        </p:tgtEl>
                                        <p:attrNameLst>
                                          <p:attrName>style.visibility</p:attrName>
                                        </p:attrNameLst>
                                      </p:cBhvr>
                                      <p:to>
                                        <p:strVal val="visible"/>
                                      </p:to>
                                    </p:set>
                                    <p:animEffect transition="in" filter="diamond(in)">
                                      <p:cBhvr>
                                        <p:cTn id="65" dur="1000"/>
                                        <p:tgtEl>
                                          <p:spTgt spid="8204"/>
                                        </p:tgtEl>
                                      </p:cBhvr>
                                    </p:animEffect>
                                  </p:childTnLst>
                                </p:cTn>
                              </p:par>
                              <p:par>
                                <p:cTn id="66" presetID="20" presetClass="entr" presetSubtype="0" fill="hold" grpId="0" nodeType="withEffect">
                                  <p:stCondLst>
                                    <p:cond delay="0"/>
                                  </p:stCondLst>
                                  <p:childTnLst>
                                    <p:set>
                                      <p:cBhvr>
                                        <p:cTn id="67" dur="1" fill="hold">
                                          <p:stCondLst>
                                            <p:cond delay="0"/>
                                          </p:stCondLst>
                                        </p:cTn>
                                        <p:tgtEl>
                                          <p:spTgt spid="4105"/>
                                        </p:tgtEl>
                                        <p:attrNameLst>
                                          <p:attrName>style.visibility</p:attrName>
                                        </p:attrNameLst>
                                      </p:cBhvr>
                                      <p:to>
                                        <p:strVal val="visible"/>
                                      </p:to>
                                    </p:set>
                                    <p:animEffect transition="in" filter="wedge">
                                      <p:cBhvr>
                                        <p:cTn id="68"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9" grpId="0"/>
      <p:bldP spid="66570" grpId="0"/>
      <p:bldP spid="66571" grpId="0"/>
      <p:bldP spid="4105"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a:extLst>
              <a:ext uri="{FF2B5EF4-FFF2-40B4-BE49-F238E27FC236}">
                <a16:creationId xmlns:a16="http://schemas.microsoft.com/office/drawing/2014/main" id="{F5364F03-722A-4897-849E-C9E9CE52B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thuyền 2">
            <a:extLst>
              <a:ext uri="{FF2B5EF4-FFF2-40B4-BE49-F238E27FC236}">
                <a16:creationId xmlns:a16="http://schemas.microsoft.com/office/drawing/2014/main" id="{94A69BEC-BE16-43BF-AD84-BC5BEACA265C}"/>
              </a:ext>
            </a:extLst>
          </p:cNvPr>
          <p:cNvPicPr>
            <a:picLocks noChangeAspect="1" noChangeArrowheads="1"/>
          </p:cNvPicPr>
          <p:nvPr/>
        </p:nvPicPr>
        <p:blipFill>
          <a:blip r:embed="rId5"/>
          <a:srcRect/>
          <a:stretch>
            <a:fillRect/>
          </a:stretch>
        </p:blipFill>
        <p:spPr bwMode="auto">
          <a:xfrm>
            <a:off x="6096000" y="2039303"/>
            <a:ext cx="2925417" cy="177927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8441" name="Text Box 9">
            <a:extLst>
              <a:ext uri="{FF2B5EF4-FFF2-40B4-BE49-F238E27FC236}">
                <a16:creationId xmlns:a16="http://schemas.microsoft.com/office/drawing/2014/main" id="{DD462F9E-F2E7-4BEE-833D-997445D038AA}"/>
              </a:ext>
            </a:extLst>
          </p:cNvPr>
          <p:cNvSpPr txBox="1">
            <a:spLocks noChangeArrowheads="1"/>
          </p:cNvSpPr>
          <p:nvPr/>
        </p:nvSpPr>
        <p:spPr bwMode="auto">
          <a:xfrm>
            <a:off x="152400" y="533400"/>
            <a:ext cx="5943600" cy="1184275"/>
          </a:xfrm>
          <a:prstGeom prst="rect">
            <a:avLst/>
          </a:prstGeom>
          <a:noFill/>
          <a:ln>
            <a:noFill/>
          </a:ln>
        </p:spPr>
        <p:txBody>
          <a:bodyPr>
            <a:spAutoFit/>
          </a:bodyPr>
          <a:lstStyle>
            <a:lvl1pPr marL="342900" indent="-342900"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indent="53975"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marL="0" lvl="3" eaLnBrk="1" hangingPunct="1">
              <a:spcBef>
                <a:spcPts val="1800"/>
              </a:spcBef>
              <a:buFontTx/>
              <a:buChar char="-"/>
              <a:defRPr/>
            </a:pP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Răng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chiếc</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cào</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nhai</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được</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a:p>
            <a:pPr marL="0" lvl="3" eaLnBrk="1" hangingPunct="1">
              <a:spcBef>
                <a:spcPts val="1800"/>
              </a:spcBef>
              <a:defRPr/>
            </a:pP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răng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người</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442" name="Text Box 10">
            <a:extLst>
              <a:ext uri="{FF2B5EF4-FFF2-40B4-BE49-F238E27FC236}">
                <a16:creationId xmlns:a16="http://schemas.microsoft.com/office/drawing/2014/main" id="{D8C6D59E-C44C-49BB-8A3C-718DAC3B9B8D}"/>
              </a:ext>
            </a:extLst>
          </p:cNvPr>
          <p:cNvSpPr txBox="1">
            <a:spLocks noChangeArrowheads="1"/>
          </p:cNvSpPr>
          <p:nvPr/>
        </p:nvSpPr>
        <p:spPr bwMode="auto">
          <a:xfrm>
            <a:off x="122238" y="1758950"/>
            <a:ext cx="5867400" cy="1169988"/>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buFontTx/>
              <a:buChar char="-"/>
              <a:defRPr/>
            </a:pP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Mũi</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thuyền</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ngửi</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mũi</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spcBef>
                <a:spcPct val="50000"/>
              </a:spcBef>
              <a:defRPr/>
            </a:pP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được</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443" name="Text Box 11">
            <a:extLst>
              <a:ext uri="{FF2B5EF4-FFF2-40B4-BE49-F238E27FC236}">
                <a16:creationId xmlns:a16="http://schemas.microsoft.com/office/drawing/2014/main" id="{73880007-0C39-4E7D-99A9-56A2DD262DFB}"/>
              </a:ext>
            </a:extLst>
          </p:cNvPr>
          <p:cNvSpPr txBox="1">
            <a:spLocks noChangeArrowheads="1"/>
          </p:cNvSpPr>
          <p:nvPr/>
        </p:nvSpPr>
        <p:spPr bwMode="auto">
          <a:xfrm>
            <a:off x="222250" y="3543300"/>
            <a:ext cx="5722938" cy="1341438"/>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lnSpc>
                <a:spcPct val="120000"/>
              </a:lnSpc>
              <a:spcBef>
                <a:spcPct val="50000"/>
              </a:spcBef>
              <a:buFontTx/>
              <a:buChar char="-"/>
              <a:defRPr/>
            </a:pP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Tai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cái</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ấm</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dùng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nghe</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p>
          <a:p>
            <a:pPr eaLnBrk="1" hangingPunct="1">
              <a:lnSpc>
                <a:spcPct val="120000"/>
              </a:lnSpc>
              <a:spcBef>
                <a:spcPct val="50000"/>
              </a:spcBef>
              <a:defRPr/>
            </a:pP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như</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tai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người</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vật</a:t>
            </a:r>
            <a:r>
              <a:rPr lang="en-US" alt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được</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446" name="Picture 14" descr="IMG1219A">
            <a:extLst>
              <a:ext uri="{FF2B5EF4-FFF2-40B4-BE49-F238E27FC236}">
                <a16:creationId xmlns:a16="http://schemas.microsoft.com/office/drawing/2014/main" id="{BA417DB3-A8B4-4259-BD0D-E49CC1E83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2860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a:extLst>
              <a:ext uri="{FF2B5EF4-FFF2-40B4-BE49-F238E27FC236}">
                <a16:creationId xmlns:a16="http://schemas.microsoft.com/office/drawing/2014/main" id="{AB081467-F095-4079-8CBE-11E3C1C6DC01}"/>
              </a:ext>
            </a:extLst>
          </p:cNvPr>
          <p:cNvGrpSpPr>
            <a:grpSpLocks/>
          </p:cNvGrpSpPr>
          <p:nvPr/>
        </p:nvGrpSpPr>
        <p:grpSpPr bwMode="auto">
          <a:xfrm>
            <a:off x="266700" y="2211388"/>
            <a:ext cx="7585075" cy="823912"/>
            <a:chOff x="-276" y="2268"/>
            <a:chExt cx="4217" cy="174"/>
          </a:xfrm>
        </p:grpSpPr>
        <p:grpSp>
          <p:nvGrpSpPr>
            <p:cNvPr id="26648" name="Group 24">
              <a:extLst>
                <a:ext uri="{FF2B5EF4-FFF2-40B4-BE49-F238E27FC236}">
                  <a16:creationId xmlns:a16="http://schemas.microsoft.com/office/drawing/2014/main" id="{0A0C342A-1424-4DF2-8E82-1A2AC573ABE9}"/>
                </a:ext>
              </a:extLst>
            </p:cNvPr>
            <p:cNvGrpSpPr>
              <a:grpSpLocks/>
            </p:cNvGrpSpPr>
            <p:nvPr/>
          </p:nvGrpSpPr>
          <p:grpSpPr bwMode="auto">
            <a:xfrm>
              <a:off x="-276" y="2268"/>
              <a:ext cx="995" cy="51"/>
              <a:chOff x="-276" y="2268"/>
              <a:chExt cx="995" cy="51"/>
            </a:xfrm>
          </p:grpSpPr>
          <p:sp>
            <p:nvSpPr>
              <p:cNvPr id="9243" name="Line 25">
                <a:extLst>
                  <a:ext uri="{FF2B5EF4-FFF2-40B4-BE49-F238E27FC236}">
                    <a16:creationId xmlns:a16="http://schemas.microsoft.com/office/drawing/2014/main" id="{68D63344-990C-4F30-A131-76B7F2D167CD}"/>
                  </a:ext>
                </a:extLst>
              </p:cNvPr>
              <p:cNvSpPr>
                <a:spLocks noChangeShapeType="1"/>
              </p:cNvSpPr>
              <p:nvPr/>
            </p:nvSpPr>
            <p:spPr bwMode="auto">
              <a:xfrm flipV="1">
                <a:off x="-276" y="2271"/>
                <a:ext cx="995" cy="5"/>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ln>
                    <a:solidFill>
                      <a:srgbClr val="FF0000"/>
                    </a:solidFill>
                  </a:ln>
                  <a:effectLst>
                    <a:outerShdw blurRad="38100" dist="38100" dir="2700000" algn="tl">
                      <a:srgbClr val="000000">
                        <a:alpha val="43137"/>
                      </a:srgbClr>
                    </a:outerShdw>
                  </a:effectLst>
                </a:endParaRPr>
              </a:p>
            </p:txBody>
          </p:sp>
          <p:sp>
            <p:nvSpPr>
              <p:cNvPr id="9244" name="Line 26">
                <a:extLst>
                  <a:ext uri="{FF2B5EF4-FFF2-40B4-BE49-F238E27FC236}">
                    <a16:creationId xmlns:a16="http://schemas.microsoft.com/office/drawing/2014/main" id="{A435DBB2-04E3-4A41-8B51-3EFF4F0CB733}"/>
                  </a:ext>
                </a:extLst>
              </p:cNvPr>
              <p:cNvSpPr>
                <a:spLocks noChangeShapeType="1"/>
              </p:cNvSpPr>
              <p:nvPr/>
            </p:nvSpPr>
            <p:spPr bwMode="auto">
              <a:xfrm>
                <a:off x="301" y="2268"/>
                <a:ext cx="0" cy="51"/>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ln>
                    <a:solidFill>
                      <a:srgbClr val="FF0000"/>
                    </a:solidFill>
                  </a:ln>
                  <a:effectLst>
                    <a:outerShdw blurRad="38100" dist="38100" dir="2700000" algn="tl">
                      <a:srgbClr val="000000">
                        <a:alpha val="43137"/>
                      </a:srgbClr>
                    </a:outerShdw>
                  </a:effectLst>
                </a:endParaRPr>
              </a:p>
            </p:txBody>
          </p:sp>
        </p:grpSp>
        <p:sp>
          <p:nvSpPr>
            <p:cNvPr id="9242" name="Line 27">
              <a:extLst>
                <a:ext uri="{FF2B5EF4-FFF2-40B4-BE49-F238E27FC236}">
                  <a16:creationId xmlns:a16="http://schemas.microsoft.com/office/drawing/2014/main" id="{8B961DFC-F49C-4E0F-B357-B6333F7A1401}"/>
                </a:ext>
              </a:extLst>
            </p:cNvPr>
            <p:cNvSpPr>
              <a:spLocks noChangeShapeType="1"/>
            </p:cNvSpPr>
            <p:nvPr/>
          </p:nvSpPr>
          <p:spPr bwMode="auto">
            <a:xfrm>
              <a:off x="301" y="2310"/>
              <a:ext cx="3640" cy="132"/>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ln>
                  <a:solidFill>
                    <a:srgbClr val="FF0000"/>
                  </a:solidFill>
                </a:ln>
                <a:effectLst>
                  <a:outerShdw blurRad="38100" dist="38100" dir="2700000" algn="tl">
                    <a:srgbClr val="000000">
                      <a:alpha val="43137"/>
                    </a:srgbClr>
                  </a:outerShdw>
                </a:effectLst>
              </a:endParaRPr>
            </a:p>
          </p:txBody>
        </p:sp>
      </p:grpSp>
      <p:grpSp>
        <p:nvGrpSpPr>
          <p:cNvPr id="4" name="Group 35">
            <a:extLst>
              <a:ext uri="{FF2B5EF4-FFF2-40B4-BE49-F238E27FC236}">
                <a16:creationId xmlns:a16="http://schemas.microsoft.com/office/drawing/2014/main" id="{7BA67CD0-4901-40E3-9AF9-3A88496CFD02}"/>
              </a:ext>
            </a:extLst>
          </p:cNvPr>
          <p:cNvGrpSpPr>
            <a:grpSpLocks/>
          </p:cNvGrpSpPr>
          <p:nvPr/>
        </p:nvGrpSpPr>
        <p:grpSpPr bwMode="auto">
          <a:xfrm>
            <a:off x="266700" y="1001713"/>
            <a:ext cx="5905500" cy="166687"/>
            <a:chOff x="336" y="1767"/>
            <a:chExt cx="3720" cy="105"/>
          </a:xfrm>
        </p:grpSpPr>
        <p:sp>
          <p:nvSpPr>
            <p:cNvPr id="9238" name="Line 32">
              <a:extLst>
                <a:ext uri="{FF2B5EF4-FFF2-40B4-BE49-F238E27FC236}">
                  <a16:creationId xmlns:a16="http://schemas.microsoft.com/office/drawing/2014/main" id="{47BAA909-6E96-4E38-A6EF-300A994D8033}"/>
                </a:ext>
              </a:extLst>
            </p:cNvPr>
            <p:cNvSpPr>
              <a:spLocks noChangeShapeType="1"/>
            </p:cNvSpPr>
            <p:nvPr/>
          </p:nvSpPr>
          <p:spPr bwMode="auto">
            <a:xfrm flipV="1">
              <a:off x="336" y="1767"/>
              <a:ext cx="1771" cy="1"/>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effectLst>
                  <a:outerShdw blurRad="38100" dist="38100" dir="2700000" algn="tl">
                    <a:srgbClr val="000000">
                      <a:alpha val="43137"/>
                    </a:srgbClr>
                  </a:outerShdw>
                </a:effectLst>
              </a:endParaRPr>
            </a:p>
          </p:txBody>
        </p:sp>
        <p:sp>
          <p:nvSpPr>
            <p:cNvPr id="9239" name="Line 33">
              <a:extLst>
                <a:ext uri="{FF2B5EF4-FFF2-40B4-BE49-F238E27FC236}">
                  <a16:creationId xmlns:a16="http://schemas.microsoft.com/office/drawing/2014/main" id="{2DAEBD30-1A84-4D46-9B85-CC86454D947A}"/>
                </a:ext>
              </a:extLst>
            </p:cNvPr>
            <p:cNvSpPr>
              <a:spLocks noChangeShapeType="1"/>
            </p:cNvSpPr>
            <p:nvPr/>
          </p:nvSpPr>
          <p:spPr bwMode="auto">
            <a:xfrm>
              <a:off x="1056" y="1776"/>
              <a:ext cx="0" cy="96"/>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effectLst>
                  <a:outerShdw blurRad="38100" dist="38100" dir="2700000" algn="tl">
                    <a:srgbClr val="000000">
                      <a:alpha val="43137"/>
                    </a:srgbClr>
                  </a:outerShdw>
                </a:effectLst>
              </a:endParaRPr>
            </a:p>
          </p:txBody>
        </p:sp>
        <p:sp>
          <p:nvSpPr>
            <p:cNvPr id="9240" name="Line 34">
              <a:extLst>
                <a:ext uri="{FF2B5EF4-FFF2-40B4-BE49-F238E27FC236}">
                  <a16:creationId xmlns:a16="http://schemas.microsoft.com/office/drawing/2014/main" id="{8FA4C464-17B2-41DF-B311-3559F1C78A45}"/>
                </a:ext>
              </a:extLst>
            </p:cNvPr>
            <p:cNvSpPr>
              <a:spLocks noChangeShapeType="1"/>
            </p:cNvSpPr>
            <p:nvPr/>
          </p:nvSpPr>
          <p:spPr bwMode="auto">
            <a:xfrm flipV="1">
              <a:off x="1056" y="1845"/>
              <a:ext cx="3000" cy="27"/>
            </a:xfrm>
            <a:prstGeom prst="line">
              <a:avLst/>
            </a:prstGeom>
            <a:ln>
              <a:solidFill>
                <a:srgbClr val="FF0000"/>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effectLst>
                  <a:outerShdw blurRad="38100" dist="38100" dir="2700000" algn="tl">
                    <a:srgbClr val="000000">
                      <a:alpha val="43137"/>
                    </a:srgbClr>
                  </a:outerShdw>
                </a:effectLst>
              </a:endParaRPr>
            </a:p>
          </p:txBody>
        </p:sp>
      </p:grpSp>
      <p:grpSp>
        <p:nvGrpSpPr>
          <p:cNvPr id="5" name="Group 43">
            <a:extLst>
              <a:ext uri="{FF2B5EF4-FFF2-40B4-BE49-F238E27FC236}">
                <a16:creationId xmlns:a16="http://schemas.microsoft.com/office/drawing/2014/main" id="{6BF38FB9-71C0-450B-A8D3-0C000BB7D466}"/>
              </a:ext>
            </a:extLst>
          </p:cNvPr>
          <p:cNvGrpSpPr>
            <a:grpSpLocks/>
          </p:cNvGrpSpPr>
          <p:nvPr/>
        </p:nvGrpSpPr>
        <p:grpSpPr bwMode="auto">
          <a:xfrm>
            <a:off x="474663" y="4132263"/>
            <a:ext cx="1963737" cy="106362"/>
            <a:chOff x="360" y="3111"/>
            <a:chExt cx="1104" cy="55"/>
          </a:xfrm>
        </p:grpSpPr>
        <p:sp>
          <p:nvSpPr>
            <p:cNvPr id="9235" name="Line 39">
              <a:extLst>
                <a:ext uri="{FF2B5EF4-FFF2-40B4-BE49-F238E27FC236}">
                  <a16:creationId xmlns:a16="http://schemas.microsoft.com/office/drawing/2014/main" id="{F471F81B-3472-4F8A-A141-63F85643C37B}"/>
                </a:ext>
              </a:extLst>
            </p:cNvPr>
            <p:cNvSpPr>
              <a:spLocks noChangeShapeType="1"/>
            </p:cNvSpPr>
            <p:nvPr/>
          </p:nvSpPr>
          <p:spPr bwMode="auto">
            <a:xfrm>
              <a:off x="360" y="3111"/>
              <a:ext cx="1104" cy="0"/>
            </a:xfrm>
            <a:prstGeom prst="line">
              <a:avLst/>
            </a:prstGeom>
            <a:ln>
              <a:solidFill>
                <a:srgbClr val="FF0000"/>
              </a:solidFill>
              <a:headEnd/>
              <a:tailEnd/>
            </a:ln>
          </p:spPr>
          <p:style>
            <a:lnRef idx="3">
              <a:schemeClr val="accent2"/>
            </a:lnRef>
            <a:fillRef idx="0">
              <a:schemeClr val="accent2"/>
            </a:fillRef>
            <a:effectRef idx="2">
              <a:schemeClr val="accent2"/>
            </a:effectRef>
            <a:fontRef idx="minor">
              <a:schemeClr val="tx1"/>
            </a:fontRef>
          </p:style>
          <p:txBody>
            <a:bodyPr/>
            <a:lstStyle/>
            <a:p>
              <a:pPr eaLnBrk="1" hangingPunct="1">
                <a:spcBef>
                  <a:spcPct val="50000"/>
                </a:spcBef>
                <a:defRPr/>
              </a:pPr>
              <a:endParaRPr lang="en-US">
                <a:ln>
                  <a:solidFill>
                    <a:srgbClr val="FF0000"/>
                  </a:solidFill>
                </a:ln>
                <a:effectLst>
                  <a:outerShdw blurRad="38100" dist="38100" dir="2700000" algn="tl">
                    <a:srgbClr val="000000">
                      <a:alpha val="43137"/>
                    </a:srgbClr>
                  </a:outerShdw>
                </a:effectLst>
              </a:endParaRPr>
            </a:p>
          </p:txBody>
        </p:sp>
        <p:sp>
          <p:nvSpPr>
            <p:cNvPr id="9236" name="Line 40">
              <a:extLst>
                <a:ext uri="{FF2B5EF4-FFF2-40B4-BE49-F238E27FC236}">
                  <a16:creationId xmlns:a16="http://schemas.microsoft.com/office/drawing/2014/main" id="{A70A968D-A041-4653-9C34-AE5C25936F26}"/>
                </a:ext>
              </a:extLst>
            </p:cNvPr>
            <p:cNvSpPr>
              <a:spLocks noChangeShapeType="1"/>
            </p:cNvSpPr>
            <p:nvPr/>
          </p:nvSpPr>
          <p:spPr bwMode="auto">
            <a:xfrm>
              <a:off x="912" y="3118"/>
              <a:ext cx="0" cy="48"/>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eaLnBrk="1" hangingPunct="1">
                <a:spcBef>
                  <a:spcPct val="50000"/>
                </a:spcBef>
                <a:defRPr/>
              </a:pPr>
              <a:endParaRPr lang="en-US">
                <a:ln>
                  <a:solidFill>
                    <a:srgbClr val="FF0000"/>
                  </a:solidFill>
                </a:ln>
                <a:effectLst>
                  <a:outerShdw blurRad="38100" dist="38100" dir="2700000" algn="tl">
                    <a:srgbClr val="000000">
                      <a:alpha val="43137"/>
                    </a:srgbClr>
                  </a:outerShdw>
                </a:effectLst>
              </a:endParaRPr>
            </a:p>
          </p:txBody>
        </p:sp>
      </p:grpSp>
      <p:sp>
        <p:nvSpPr>
          <p:cNvPr id="18451" name="Oval 19">
            <a:extLst>
              <a:ext uri="{FF2B5EF4-FFF2-40B4-BE49-F238E27FC236}">
                <a16:creationId xmlns:a16="http://schemas.microsoft.com/office/drawing/2014/main" id="{1DA3034B-E0F1-471C-B403-D90D2368CA27}"/>
              </a:ext>
            </a:extLst>
          </p:cNvPr>
          <p:cNvSpPr>
            <a:spLocks noChangeArrowheads="1"/>
          </p:cNvSpPr>
          <p:nvPr/>
        </p:nvSpPr>
        <p:spPr bwMode="auto">
          <a:xfrm>
            <a:off x="7848600" y="2743200"/>
            <a:ext cx="720725" cy="685800"/>
          </a:xfrm>
          <a:prstGeom prst="ellipse">
            <a:avLst/>
          </a:prstGeom>
          <a:noFill/>
          <a:ln w="28575">
            <a:solidFill>
              <a:srgbClr val="FF3300"/>
            </a:solidFill>
            <a:round/>
            <a:headEnd/>
            <a:tailEnd/>
          </a:ln>
        </p:spPr>
        <p:txBody>
          <a:bodyPr wrap="none" anchor="ctr"/>
          <a:lstStyle/>
          <a:p>
            <a:pPr eaLnBrk="1" hangingPunct="1">
              <a:spcBef>
                <a:spcPct val="50000"/>
              </a:spcBef>
              <a:defRPr/>
            </a:pPr>
            <a:endParaRPr lang="en-US" altLang="en-US">
              <a:effectLst>
                <a:outerShdw blurRad="38100" dist="38100" dir="2700000" algn="tl">
                  <a:srgbClr val="000000">
                    <a:alpha val="43137"/>
                  </a:srgbClr>
                </a:outerShdw>
              </a:effectLst>
              <a:latin typeface="Arial" charset="0"/>
            </a:endParaRPr>
          </a:p>
        </p:txBody>
      </p:sp>
      <p:pic>
        <p:nvPicPr>
          <p:cNvPr id="26636" name="Picture 32" descr="bluline[1]">
            <a:extLst>
              <a:ext uri="{FF2B5EF4-FFF2-40B4-BE49-F238E27FC236}">
                <a16:creationId xmlns:a16="http://schemas.microsoft.com/office/drawing/2014/main" id="{9B91C06C-D1F1-4CA2-84AC-1A915A57C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050" y="-63500"/>
            <a:ext cx="9144000" cy="1587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7" name="Picture 34" descr="bluline[1]">
            <a:extLst>
              <a:ext uri="{FF2B5EF4-FFF2-40B4-BE49-F238E27FC236}">
                <a16:creationId xmlns:a16="http://schemas.microsoft.com/office/drawing/2014/main" id="{24F83F90-872A-4AA0-BF90-DB7CA14BF4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197015" flipV="1">
            <a:off x="-3324225" y="3262312"/>
            <a:ext cx="6648450" cy="1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5" descr="bluline[1]">
            <a:extLst>
              <a:ext uri="{FF2B5EF4-FFF2-40B4-BE49-F238E27FC236}">
                <a16:creationId xmlns:a16="http://schemas.microsoft.com/office/drawing/2014/main" id="{8C050967-FB41-4CDC-B870-77C0464A1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197015" flipV="1">
            <a:off x="5743576" y="3333750"/>
            <a:ext cx="664845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33" descr="bluline[1]">
            <a:extLst>
              <a:ext uri="{FF2B5EF4-FFF2-40B4-BE49-F238E27FC236}">
                <a16:creationId xmlns:a16="http://schemas.microsoft.com/office/drawing/2014/main" id="{9450F9C5-DAA5-4005-B255-130038FBD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19050" y="6699250"/>
            <a:ext cx="91440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27" descr="Kết quả hình ảnh cho cái ấm">
            <a:extLst>
              <a:ext uri="{FF2B5EF4-FFF2-40B4-BE49-F238E27FC236}">
                <a16:creationId xmlns:a16="http://schemas.microsoft.com/office/drawing/2014/main" id="{6DBE4F73-FA8F-42D4-9549-BFA79AD3CF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188" y="3659188"/>
            <a:ext cx="26670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3B710CB4-D650-4792-BF7C-51FFDCE2B2A5}"/>
              </a:ext>
            </a:extLst>
          </p:cNvPr>
          <p:cNvCxnSpPr>
            <a:cxnSpLocks noChangeShapeType="1"/>
          </p:cNvCxnSpPr>
          <p:nvPr/>
        </p:nvCxnSpPr>
        <p:spPr bwMode="auto">
          <a:xfrm>
            <a:off x="1455738" y="4267200"/>
            <a:ext cx="7078662" cy="149225"/>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CBB1921F-1BE6-49AF-9534-55562A439012}"/>
              </a:ext>
            </a:extLst>
          </p:cNvPr>
          <p:cNvSpPr txBox="1"/>
          <p:nvPr/>
        </p:nvSpPr>
        <p:spPr>
          <a:xfrm>
            <a:off x="222250" y="5094288"/>
            <a:ext cx="8736013" cy="1077912"/>
          </a:xfrm>
          <a:prstGeom prst="rect">
            <a:avLst/>
          </a:prstGeom>
          <a:noFill/>
        </p:spPr>
        <p:txBody>
          <a:bodyPr>
            <a:spAutoFit/>
          </a:bodyPr>
          <a:lstStyle/>
          <a:p>
            <a:pPr eaLnBrk="1" hangingPunct="1">
              <a:spcBef>
                <a:spcPct val="50000"/>
              </a:spcBef>
              <a:defRPr/>
            </a:pP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r</a:t>
            </a:r>
            <a:r>
              <a:rPr lang="en-US" sz="32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ăng</a:t>
            </a:r>
            <a:r>
              <a:rPr lang="en-US"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 chiếc</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cào</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mũi</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thuyền</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tai</a:t>
            </a:r>
            <a:r>
              <a:rPr lang="vi-VN" sz="32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ấm</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mang</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sz="32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chuyển</a:t>
            </a:r>
            <a:r>
              <a:rPr lang="en-US" sz="32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custDataLst>
      <p:tags r:id="rId1"/>
    </p:custDataLst>
  </p:cSld>
  <p:clrMapOvr>
    <a:masterClrMapping/>
  </p:clrMapOvr>
  <p:transition spd="slow" advTm="335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in)">
                                      <p:cBhvr>
                                        <p:cTn id="7" dur="500"/>
                                        <p:tgtEl>
                                          <p:spTgt spid="18441"/>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18446"/>
                                        </p:tgtEl>
                                        <p:attrNameLst>
                                          <p:attrName>style.visibility</p:attrName>
                                        </p:attrNameLst>
                                      </p:cBhvr>
                                      <p:to>
                                        <p:strVal val="visible"/>
                                      </p:to>
                                    </p:set>
                                    <p:animEffect transition="in" filter="box(in)">
                                      <p:cBhvr>
                                        <p:cTn id="13" dur="500"/>
                                        <p:tgtEl>
                                          <p:spTgt spid="184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8442"/>
                                        </p:tgtEl>
                                        <p:attrNameLst>
                                          <p:attrName>style.visibility</p:attrName>
                                        </p:attrNameLst>
                                      </p:cBhvr>
                                      <p:to>
                                        <p:strVal val="visible"/>
                                      </p:to>
                                    </p:set>
                                    <p:animEffect transition="in" filter="box(in)">
                                      <p:cBhvr>
                                        <p:cTn id="18" dur="500"/>
                                        <p:tgtEl>
                                          <p:spTgt spid="18442"/>
                                        </p:tgtEl>
                                      </p:cBhvr>
                                    </p:animEffect>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4" presetClass="entr" presetSubtype="16" fill="hold" grpId="0" nodeType="withEffect">
                                  <p:stCondLst>
                                    <p:cond delay="0"/>
                                  </p:stCondLst>
                                  <p:childTnLst>
                                    <p:set>
                                      <p:cBhvr>
                                        <p:cTn id="24" dur="1" fill="hold">
                                          <p:stCondLst>
                                            <p:cond delay="0"/>
                                          </p:stCondLst>
                                        </p:cTn>
                                        <p:tgtEl>
                                          <p:spTgt spid="18451"/>
                                        </p:tgtEl>
                                        <p:attrNameLst>
                                          <p:attrName>style.visibility</p:attrName>
                                        </p:attrNameLst>
                                      </p:cBhvr>
                                      <p:to>
                                        <p:strVal val="visible"/>
                                      </p:to>
                                    </p:set>
                                    <p:animEffect transition="in" filter="box(in)">
                                      <p:cBhvr>
                                        <p:cTn id="25" dur="500"/>
                                        <p:tgtEl>
                                          <p:spTgt spid="18451"/>
                                        </p:tgtEl>
                                      </p:cBhvr>
                                    </p:animEffect>
                                  </p:childTnLst>
                                </p:cTn>
                              </p:par>
                              <p:par>
                                <p:cTn id="26" presetID="4"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8443"/>
                                        </p:tgtEl>
                                        <p:attrNameLst>
                                          <p:attrName>style.visibility</p:attrName>
                                        </p:attrNameLst>
                                      </p:cBhvr>
                                      <p:to>
                                        <p:strVal val="visible"/>
                                      </p:to>
                                    </p:set>
                                    <p:animEffect transition="in" filter="box(in)">
                                      <p:cBhvr>
                                        <p:cTn id="33" dur="500"/>
                                        <p:tgtEl>
                                          <p:spTgt spid="18443"/>
                                        </p:tgtEl>
                                      </p:cBhvr>
                                    </p:animEffect>
                                  </p:childTnLst>
                                </p:cTn>
                              </p:par>
                              <p:par>
                                <p:cTn id="34" presetID="4"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in)">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10256"/>
                                        </p:tgtEl>
                                        <p:attrNameLst>
                                          <p:attrName>style.visibility</p:attrName>
                                        </p:attrNameLst>
                                      </p:cBhvr>
                                      <p:to>
                                        <p:strVal val="visible"/>
                                      </p:to>
                                    </p:set>
                                    <p:animEffect transition="in" filter="fade">
                                      <p:cBhvr>
                                        <p:cTn id="39" dur="500"/>
                                        <p:tgtEl>
                                          <p:spTgt spid="10256"/>
                                        </p:tgtEl>
                                      </p:cBhvr>
                                    </p:animEffect>
                                  </p:childTnLst>
                                </p:cTn>
                              </p:par>
                              <p:par>
                                <p:cTn id="40" presetID="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P spid="18442" grpId="0"/>
      <p:bldP spid="18443" grpId="0"/>
      <p:bldP spid="18451"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0F19686D-27B2-4F1E-AF05-3981F200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 Box 13">
            <a:extLst>
              <a:ext uri="{FF2B5EF4-FFF2-40B4-BE49-F238E27FC236}">
                <a16:creationId xmlns:a16="http://schemas.microsoft.com/office/drawing/2014/main" id="{EDF80B97-F37F-4EFF-9181-E36109014572}"/>
              </a:ext>
            </a:extLst>
          </p:cNvPr>
          <p:cNvSpPr txBox="1">
            <a:spLocks noChangeArrowheads="1"/>
          </p:cNvSpPr>
          <p:nvPr/>
        </p:nvSpPr>
        <p:spPr bwMode="auto">
          <a:xfrm>
            <a:off x="0" y="147638"/>
            <a:ext cx="9144000" cy="584200"/>
          </a:xfrm>
          <a:prstGeom prst="rect">
            <a:avLst/>
          </a:prstGeom>
          <a:noFill/>
          <a:ln>
            <a:noFill/>
          </a:ln>
        </p:spPr>
        <p:txBody>
          <a:bodyPr lIns="91435" tIns="45718" rIns="91435" bIns="4571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GB"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Luyện</a:t>
            </a:r>
            <a:r>
              <a:rPr lang="en-GB"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GB"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GB" alt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alt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câu</a:t>
            </a:r>
            <a:endParaRPr lang="en-GB" alt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8676" name="Picture 7" descr="sun14[1]">
            <a:extLst>
              <a:ext uri="{FF2B5EF4-FFF2-40B4-BE49-F238E27FC236}">
                <a16:creationId xmlns:a16="http://schemas.microsoft.com/office/drawing/2014/main" id="{B32EB8C7-04C8-426E-8509-92EB80FE75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1" descr="sun14[1]">
            <a:extLst>
              <a:ext uri="{FF2B5EF4-FFF2-40B4-BE49-F238E27FC236}">
                <a16:creationId xmlns:a16="http://schemas.microsoft.com/office/drawing/2014/main" id="{FE1D3DCA-C1B7-4A33-B45D-EAB0B9EE62C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7">
            <a:extLst>
              <a:ext uri="{FF2B5EF4-FFF2-40B4-BE49-F238E27FC236}">
                <a16:creationId xmlns:a16="http://schemas.microsoft.com/office/drawing/2014/main" id="{927F8E65-FB53-45CA-9E44-A474750827F0}"/>
              </a:ext>
            </a:extLst>
          </p:cNvPr>
          <p:cNvSpPr txBox="1">
            <a:spLocks noChangeArrowheads="1"/>
          </p:cNvSpPr>
          <p:nvPr/>
        </p:nvSpPr>
        <p:spPr bwMode="auto">
          <a:xfrm>
            <a:off x="0" y="838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50000"/>
              </a:spcBef>
              <a:buClrTx/>
              <a:buFontTx/>
              <a:buNone/>
            </a:pPr>
            <a:r>
              <a:rPr lang="en-US" altLang="en-US" sz="3200" b="1">
                <a:solidFill>
                  <a:srgbClr val="FF0000"/>
                </a:solidFill>
                <a:latin typeface="Times New Roman" panose="02020603050405020304" pitchFamily="18" charset="0"/>
                <a:cs typeface="Times New Roman" panose="02020603050405020304" pitchFamily="18" charset="0"/>
              </a:rPr>
              <a:t>Từ nhiều nghĩa</a:t>
            </a:r>
          </a:p>
        </p:txBody>
      </p:sp>
      <p:sp>
        <p:nvSpPr>
          <p:cNvPr id="3552" name="Text Box 480">
            <a:extLst>
              <a:ext uri="{FF2B5EF4-FFF2-40B4-BE49-F238E27FC236}">
                <a16:creationId xmlns:a16="http://schemas.microsoft.com/office/drawing/2014/main" id="{FCBF5FAF-57A7-48E7-BA2E-1EFF9312D387}"/>
              </a:ext>
            </a:extLst>
          </p:cNvPr>
          <p:cNvSpPr txBox="1">
            <a:spLocks noChangeArrowheads="1"/>
          </p:cNvSpPr>
          <p:nvPr/>
        </p:nvSpPr>
        <p:spPr bwMode="auto">
          <a:xfrm>
            <a:off x="228600" y="1371600"/>
            <a:ext cx="9144000" cy="954088"/>
          </a:xfrm>
          <a:prstGeom prst="rect">
            <a:avLst/>
          </a:prstGeom>
          <a:noFill/>
          <a:ln>
            <a:noFill/>
          </a:ln>
          <a:effectLst/>
        </p:spPr>
        <p:txBody>
          <a:bodyPr>
            <a:spAutoFit/>
          </a:bodyPr>
          <a:lstStyle/>
          <a:p>
            <a:pPr eaLnBrk="1" hangingPunct="1">
              <a:spcBef>
                <a:spcPct val="50000"/>
              </a:spcBef>
              <a:defRPr/>
            </a:pPr>
            <a:r>
              <a:rPr lang="en-US" sz="2800" b="1" dirty="0">
                <a:solidFill>
                  <a:srgbClr val="0000FF"/>
                </a:solidFill>
                <a:latin typeface="Times New Roman"/>
                <a:cs typeface="Times New Roman" pitchFamily="18" charset="0"/>
              </a:rPr>
              <a:t>3.  </a:t>
            </a:r>
            <a:r>
              <a:rPr lang="en-US" sz="2800" b="1" dirty="0" err="1">
                <a:solidFill>
                  <a:srgbClr val="0000FF"/>
                </a:solidFill>
                <a:latin typeface="Times New Roman"/>
                <a:cs typeface="Times New Roman" pitchFamily="18" charset="0"/>
              </a:rPr>
              <a:t>Nghĩa</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của</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các</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từ</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răng</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mũi</a:t>
            </a:r>
            <a:r>
              <a:rPr lang="en-US" sz="2800" b="1" dirty="0">
                <a:solidFill>
                  <a:srgbClr val="0000FF"/>
                </a:solidFill>
                <a:latin typeface="Times New Roman"/>
                <a:cs typeface="Times New Roman" pitchFamily="18" charset="0"/>
              </a:rPr>
              <a:t>, tai ở </a:t>
            </a:r>
            <a:r>
              <a:rPr lang="en-US" sz="2800" b="1" dirty="0" err="1">
                <a:solidFill>
                  <a:srgbClr val="0000FF"/>
                </a:solidFill>
                <a:latin typeface="Times New Roman"/>
                <a:cs typeface="Times New Roman" pitchFamily="18" charset="0"/>
              </a:rPr>
              <a:t>bài</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tập</a:t>
            </a:r>
            <a:r>
              <a:rPr lang="en-US" sz="2800" b="1" dirty="0">
                <a:solidFill>
                  <a:srgbClr val="0000FF"/>
                </a:solidFill>
                <a:latin typeface="Times New Roman"/>
                <a:cs typeface="Times New Roman" pitchFamily="18" charset="0"/>
              </a:rPr>
              <a:t> 1 </a:t>
            </a:r>
            <a:r>
              <a:rPr lang="en-US" sz="2800" b="1" dirty="0" err="1">
                <a:solidFill>
                  <a:srgbClr val="0000FF"/>
                </a:solidFill>
                <a:latin typeface="Times New Roman"/>
                <a:cs typeface="Times New Roman" pitchFamily="18" charset="0"/>
              </a:rPr>
              <a:t>và</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bài</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tập</a:t>
            </a:r>
            <a:r>
              <a:rPr lang="en-US" sz="2800" b="1" dirty="0">
                <a:solidFill>
                  <a:srgbClr val="0000FF"/>
                </a:solidFill>
                <a:latin typeface="Times New Roman"/>
                <a:cs typeface="Times New Roman" pitchFamily="18" charset="0"/>
              </a:rPr>
              <a:t> 2 </a:t>
            </a:r>
            <a:r>
              <a:rPr lang="en-US" sz="2800" b="1" dirty="0" err="1">
                <a:solidFill>
                  <a:srgbClr val="0000FF"/>
                </a:solidFill>
                <a:latin typeface="Times New Roman"/>
                <a:cs typeface="Times New Roman" pitchFamily="18" charset="0"/>
              </a:rPr>
              <a:t>có</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gì</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giống</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nhau</a:t>
            </a:r>
            <a:r>
              <a:rPr lang="en-US" sz="2800" b="1" dirty="0">
                <a:solidFill>
                  <a:srgbClr val="0000FF"/>
                </a:solidFill>
                <a:latin typeface="Times New Roman"/>
                <a:cs typeface="Times New Roman" pitchFamily="18" charset="0"/>
              </a:rPr>
              <a:t>?</a:t>
            </a:r>
            <a:endParaRPr lang="en-US" sz="2800" b="1" dirty="0">
              <a:solidFill>
                <a:srgbClr val="0000FF"/>
              </a:solidFill>
              <a:effectLst>
                <a:outerShdw blurRad="38100" dist="38100" dir="2700000" algn="tl">
                  <a:srgbClr val="C0C0C0"/>
                </a:outerShdw>
              </a:effectLst>
              <a:latin typeface="Times New Roman"/>
              <a:cs typeface="Times New Roman" pitchFamily="18" charset="0"/>
            </a:endParaRPr>
          </a:p>
        </p:txBody>
      </p:sp>
      <p:sp>
        <p:nvSpPr>
          <p:cNvPr id="24" name="Rectangle 36">
            <a:extLst>
              <a:ext uri="{FF2B5EF4-FFF2-40B4-BE49-F238E27FC236}">
                <a16:creationId xmlns:a16="http://schemas.microsoft.com/office/drawing/2014/main" id="{5D7D263E-9917-4F2E-99E5-2765729AE02C}"/>
              </a:ext>
            </a:extLst>
          </p:cNvPr>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spcBef>
                <a:spcPct val="50000"/>
              </a:spcBef>
              <a:defRPr/>
            </a:pPr>
            <a:endParaRPr lang="vi-VN">
              <a:effectLst>
                <a:outerShdw blurRad="38100" dist="38100" dir="2700000" algn="tl">
                  <a:srgbClr val="000000">
                    <a:alpha val="43137"/>
                  </a:srgbClr>
                </a:outerShdw>
              </a:effectLst>
              <a:latin typeface="Arial" charset="0"/>
            </a:endParaRPr>
          </a:p>
        </p:txBody>
      </p:sp>
      <p:pic>
        <p:nvPicPr>
          <p:cNvPr id="14" name="Picture 8" descr="rang_dep">
            <a:extLst>
              <a:ext uri="{FF2B5EF4-FFF2-40B4-BE49-F238E27FC236}">
                <a16:creationId xmlns:a16="http://schemas.microsoft.com/office/drawing/2014/main" id="{F7A01339-A4D5-4D4F-8C0E-332519ABE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389188"/>
            <a:ext cx="22860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G1219A">
            <a:extLst>
              <a:ext uri="{FF2B5EF4-FFF2-40B4-BE49-F238E27FC236}">
                <a16:creationId xmlns:a16="http://schemas.microsoft.com/office/drawing/2014/main" id="{5D44ACF7-97A5-4086-BFD2-FEBCC1BAE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112963"/>
            <a:ext cx="297180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a16="http://schemas.microsoft.com/office/drawing/2014/main" id="{361B33F5-A551-438D-9247-BB16CC9D12FE}"/>
              </a:ext>
            </a:extLst>
          </p:cNvPr>
          <p:cNvSpPr txBox="1">
            <a:spLocks noChangeArrowheads="1"/>
          </p:cNvSpPr>
          <p:nvPr/>
        </p:nvSpPr>
        <p:spPr bwMode="auto">
          <a:xfrm>
            <a:off x="3505200" y="2497138"/>
            <a:ext cx="1295400" cy="519112"/>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algn="ctr" eaLnBrk="1" hangingPunct="1">
              <a:spcBef>
                <a:spcPct val="50000"/>
              </a:spcBef>
              <a:defRPr/>
            </a:pP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Răng</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0" descr="thuyền 2">
            <a:extLst>
              <a:ext uri="{FF2B5EF4-FFF2-40B4-BE49-F238E27FC236}">
                <a16:creationId xmlns:a16="http://schemas.microsoft.com/office/drawing/2014/main" id="{EF92A799-9731-45A7-8B38-F03B747DC6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345" t="9048" r="13792" b="9520"/>
          <a:stretch>
            <a:fillRect/>
          </a:stretch>
        </p:blipFill>
        <p:spPr bwMode="auto">
          <a:xfrm>
            <a:off x="5410200" y="3776663"/>
            <a:ext cx="30861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Mui_mui">
            <a:extLst>
              <a:ext uri="{FF2B5EF4-FFF2-40B4-BE49-F238E27FC236}">
                <a16:creationId xmlns:a16="http://schemas.microsoft.com/office/drawing/2014/main" id="{D385E3E3-29BD-4258-90A7-9691AA1C6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676650"/>
            <a:ext cx="2286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ear-closeup">
            <a:extLst>
              <a:ext uri="{FF2B5EF4-FFF2-40B4-BE49-F238E27FC236}">
                <a16:creationId xmlns:a16="http://schemas.microsoft.com/office/drawing/2014/main" id="{AAAAA920-28C6-4DFE-8ECF-9F8515D4C5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260975"/>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Kết quả hình ảnh cho cái ấm">
            <a:extLst>
              <a:ext uri="{FF2B5EF4-FFF2-40B4-BE49-F238E27FC236}">
                <a16:creationId xmlns:a16="http://schemas.microsoft.com/office/drawing/2014/main" id="{02FA0CFC-C6C3-4F1C-A6B0-C0EB3554C1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5038725"/>
            <a:ext cx="33909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a:extLst>
              <a:ext uri="{FF2B5EF4-FFF2-40B4-BE49-F238E27FC236}">
                <a16:creationId xmlns:a16="http://schemas.microsoft.com/office/drawing/2014/main" id="{4DA3F39F-BE7E-43B5-954A-7296970E298E}"/>
              </a:ext>
            </a:extLst>
          </p:cNvPr>
          <p:cNvSpPr txBox="1">
            <a:spLocks noChangeArrowheads="1"/>
          </p:cNvSpPr>
          <p:nvPr/>
        </p:nvSpPr>
        <p:spPr bwMode="auto">
          <a:xfrm>
            <a:off x="3657600" y="3919538"/>
            <a:ext cx="914400" cy="519112"/>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2800" b="1" dirty="0" err="1">
                <a:effectLst>
                  <a:outerShdw blurRad="38100" dist="38100" dir="2700000" algn="tl">
                    <a:srgbClr val="000000">
                      <a:alpha val="43137"/>
                    </a:srgbClr>
                  </a:outerShdw>
                </a:effectLst>
                <a:latin typeface="Times New Roman" pitchFamily="18" charset="0"/>
                <a:cs typeface="Times New Roman" pitchFamily="18" charset="0"/>
              </a:rPr>
              <a:t>Mũi</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Text Box 7">
            <a:extLst>
              <a:ext uri="{FF2B5EF4-FFF2-40B4-BE49-F238E27FC236}">
                <a16:creationId xmlns:a16="http://schemas.microsoft.com/office/drawing/2014/main" id="{2C33231B-E0FC-421A-A773-AF10865ADB37}"/>
              </a:ext>
            </a:extLst>
          </p:cNvPr>
          <p:cNvSpPr txBox="1">
            <a:spLocks noChangeArrowheads="1"/>
          </p:cNvSpPr>
          <p:nvPr/>
        </p:nvSpPr>
        <p:spPr bwMode="auto">
          <a:xfrm>
            <a:off x="3657600" y="5348288"/>
            <a:ext cx="914400" cy="519112"/>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algn="ctr" eaLnBrk="1" hangingPunct="1">
              <a:spcBef>
                <a:spcPct val="50000"/>
              </a:spcBef>
              <a:defRPr/>
            </a:pPr>
            <a:r>
              <a:rPr lang="en-US" altLang="en-US" sz="2800" b="1" dirty="0">
                <a:effectLst>
                  <a:outerShdw blurRad="38100" dist="38100" dir="2700000" algn="tl">
                    <a:srgbClr val="000000">
                      <a:alpha val="43137"/>
                    </a:srgbClr>
                  </a:outerShdw>
                </a:effectLst>
              </a:rPr>
              <a:t>Tai</a:t>
            </a:r>
          </a:p>
        </p:txBody>
      </p:sp>
    </p:spTree>
    <p:custDataLst>
      <p:tags r:id="rId1"/>
    </p:custDataLst>
  </p:cSld>
  <p:clrMapOvr>
    <a:masterClrMapping/>
  </p:clrMapOvr>
  <p:transition advTm="45676">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552"/>
                                        </p:tgtEl>
                                        <p:attrNameLst>
                                          <p:attrName>style.visibility</p:attrName>
                                        </p:attrNameLst>
                                      </p:cBhvr>
                                      <p:to>
                                        <p:strVal val="visible"/>
                                      </p:to>
                                    </p:set>
                                    <p:anim calcmode="discrete" valueType="clr">
                                      <p:cBhvr override="childStyle">
                                        <p:cTn id="7" dur="80"/>
                                        <p:tgtEl>
                                          <p:spTgt spid="355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52"/>
                                        </p:tgtEl>
                                        <p:attrNameLst>
                                          <p:attrName>fillcolor</p:attrName>
                                        </p:attrNameLst>
                                      </p:cBhvr>
                                      <p:tavLst>
                                        <p:tav tm="0">
                                          <p:val>
                                            <p:clrVal>
                                              <a:schemeClr val="accent2"/>
                                            </p:clrVal>
                                          </p:val>
                                        </p:tav>
                                        <p:tav tm="50000">
                                          <p:val>
                                            <p:clrVal>
                                              <a:schemeClr val="hlink"/>
                                            </p:clrVal>
                                          </p:val>
                                        </p:tav>
                                      </p:tavLst>
                                    </p:anim>
                                    <p:set>
                                      <p:cBhvr>
                                        <p:cTn id="9" dur="80"/>
                                        <p:tgtEl>
                                          <p:spTgt spid="355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par>
                          <p:cTn id="21" fill="hold" nodeType="afterGroup">
                            <p:stCondLst>
                              <p:cond delay="500"/>
                            </p:stCondLst>
                            <p:childTnLst>
                              <p:par>
                                <p:cTn id="22" presetID="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4"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2" grpId="0"/>
      <p:bldP spid="16"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CFB70BA2-4A73-487F-B8D3-84E39501D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rang_dep">
            <a:extLst>
              <a:ext uri="{FF2B5EF4-FFF2-40B4-BE49-F238E27FC236}">
                <a16:creationId xmlns:a16="http://schemas.microsoft.com/office/drawing/2014/main" id="{52FEC41E-2E83-4BB4-85C5-61849F28B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 Box 9">
            <a:extLst>
              <a:ext uri="{FF2B5EF4-FFF2-40B4-BE49-F238E27FC236}">
                <a16:creationId xmlns:a16="http://schemas.microsoft.com/office/drawing/2014/main" id="{7DBFC8FE-677A-4D9B-87EA-FED7C090999E}"/>
              </a:ext>
            </a:extLst>
          </p:cNvPr>
          <p:cNvSpPr txBox="1">
            <a:spLocks noChangeArrowheads="1"/>
          </p:cNvSpPr>
          <p:nvPr/>
        </p:nvSpPr>
        <p:spPr bwMode="auto">
          <a:xfrm>
            <a:off x="3810000" y="1219200"/>
            <a:ext cx="1295400" cy="519113"/>
          </a:xfrm>
          <a:prstGeom prst="rect">
            <a:avLst/>
          </a:prstGeom>
          <a:noFill/>
          <a:ln>
            <a:noFill/>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Răng</a:t>
            </a:r>
            <a:endParaRPr lang="en-US" alt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7354" name="Line 10">
            <a:extLst>
              <a:ext uri="{FF2B5EF4-FFF2-40B4-BE49-F238E27FC236}">
                <a16:creationId xmlns:a16="http://schemas.microsoft.com/office/drawing/2014/main" id="{6A8D79B8-0FBB-4685-9726-D9FA96238947}"/>
              </a:ext>
            </a:extLst>
          </p:cNvPr>
          <p:cNvSpPr>
            <a:spLocks noChangeShapeType="1"/>
          </p:cNvSpPr>
          <p:nvPr/>
        </p:nvSpPr>
        <p:spPr bwMode="auto">
          <a:xfrm flipH="1">
            <a:off x="3048000" y="1866900"/>
            <a:ext cx="1066800" cy="457200"/>
          </a:xfrm>
          <a:prstGeom prst="line">
            <a:avLst/>
          </a:prstGeom>
          <a:noFill/>
          <a:ln w="9525">
            <a:solidFill>
              <a:schemeClr val="tx1"/>
            </a:solidFill>
            <a:round/>
            <a:headEnd/>
            <a:tailEnd type="triangle" w="med" len="med"/>
          </a:ln>
        </p:spPr>
        <p:txBody>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57355" name="Line 11">
            <a:extLst>
              <a:ext uri="{FF2B5EF4-FFF2-40B4-BE49-F238E27FC236}">
                <a16:creationId xmlns:a16="http://schemas.microsoft.com/office/drawing/2014/main" id="{93D7D90D-3D2E-478B-A27F-C89F8A82CA4E}"/>
              </a:ext>
            </a:extLst>
          </p:cNvPr>
          <p:cNvSpPr>
            <a:spLocks noChangeShapeType="1"/>
          </p:cNvSpPr>
          <p:nvPr/>
        </p:nvSpPr>
        <p:spPr bwMode="auto">
          <a:xfrm>
            <a:off x="4572000" y="1828800"/>
            <a:ext cx="1219200" cy="609600"/>
          </a:xfrm>
          <a:prstGeom prst="line">
            <a:avLst/>
          </a:prstGeom>
          <a:noFill/>
          <a:ln w="9525">
            <a:solidFill>
              <a:schemeClr val="tx1"/>
            </a:solidFill>
            <a:round/>
            <a:headEnd/>
            <a:tailEnd type="triangle" w="med" len="med"/>
          </a:ln>
        </p:spPr>
        <p:txBody>
          <a:bodyPr/>
          <a:lstStyle/>
          <a:p>
            <a:pPr eaLnBrk="1" hangingPunct="1">
              <a:spcBef>
                <a:spcPct val="50000"/>
              </a:spcBef>
              <a:defRPr/>
            </a:pPr>
            <a:endParaRPr lang="en-US">
              <a:effectLst>
                <a:outerShdw blurRad="38100" dist="38100" dir="2700000" algn="tl">
                  <a:srgbClr val="000000">
                    <a:alpha val="43137"/>
                  </a:srgbClr>
                </a:outerShdw>
              </a:effectLst>
              <a:latin typeface="Arial" charset="0"/>
            </a:endParaRPr>
          </a:p>
        </p:txBody>
      </p:sp>
      <p:sp>
        <p:nvSpPr>
          <p:cNvPr id="57356" name="Text Box 12">
            <a:extLst>
              <a:ext uri="{FF2B5EF4-FFF2-40B4-BE49-F238E27FC236}">
                <a16:creationId xmlns:a16="http://schemas.microsoft.com/office/drawing/2014/main" id="{F33EBB48-8A1A-4B4A-94C4-7103F98DD77D}"/>
              </a:ext>
            </a:extLst>
          </p:cNvPr>
          <p:cNvSpPr txBox="1">
            <a:spLocks noChangeArrowheads="1"/>
          </p:cNvSpPr>
          <p:nvPr/>
        </p:nvSpPr>
        <p:spPr bwMode="auto">
          <a:xfrm>
            <a:off x="381000" y="3313113"/>
            <a:ext cx="8605838" cy="1200150"/>
          </a:xfrm>
          <a:prstGeom prst="rect">
            <a:avLst/>
          </a:prstGeom>
          <a:noFill/>
          <a:ln w="9525">
            <a:solidFill>
              <a:srgbClr val="FF3300"/>
            </a:solidFill>
            <a:miter lim="800000"/>
            <a:headEnd/>
            <a:tailEnd/>
          </a:ln>
        </p:spPr>
        <p:txBody>
          <a:bodyPr>
            <a:spAutoFit/>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spcBef>
                <a:spcPct val="50000"/>
              </a:spcBef>
              <a:defRPr/>
            </a:pP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6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chỗ</a:t>
            </a:r>
            <a:r>
              <a:rPr lang="en-US" altLang="en-US" sz="36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Đều</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vật</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sắc</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nhọn</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sắp</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đều</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hàng</a:t>
            </a:r>
            <a:r>
              <a:rPr lang="en-US" alt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9" name="Picture 14" descr="IMG1219A">
            <a:extLst>
              <a:ext uri="{FF2B5EF4-FFF2-40B4-BE49-F238E27FC236}">
                <a16:creationId xmlns:a16="http://schemas.microsoft.com/office/drawing/2014/main" id="{F5BF1081-0B08-4307-8633-116A24919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14400"/>
            <a:ext cx="2971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32" descr="bluline[1]">
            <a:extLst>
              <a:ext uri="{FF2B5EF4-FFF2-40B4-BE49-F238E27FC236}">
                <a16:creationId xmlns:a16="http://schemas.microsoft.com/office/drawing/2014/main" id="{69AE3FBD-8D79-44F3-AF6B-DC19301401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050" y="-63500"/>
            <a:ext cx="9144000" cy="1587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34" descr="bluline[1]">
            <a:extLst>
              <a:ext uri="{FF2B5EF4-FFF2-40B4-BE49-F238E27FC236}">
                <a16:creationId xmlns:a16="http://schemas.microsoft.com/office/drawing/2014/main" id="{2A47E33E-3373-4930-8DB1-AD7AA2B45B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197015" flipV="1">
            <a:off x="-3305175" y="3314700"/>
            <a:ext cx="6648450" cy="15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5" descr="bluline[1]">
            <a:extLst>
              <a:ext uri="{FF2B5EF4-FFF2-40B4-BE49-F238E27FC236}">
                <a16:creationId xmlns:a16="http://schemas.microsoft.com/office/drawing/2014/main" id="{2450EB21-618A-457F-AF3F-C3BE78904F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197015" flipV="1">
            <a:off x="5743576" y="3333750"/>
            <a:ext cx="664845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33" descr="bluline[1]">
            <a:extLst>
              <a:ext uri="{FF2B5EF4-FFF2-40B4-BE49-F238E27FC236}">
                <a16:creationId xmlns:a16="http://schemas.microsoft.com/office/drawing/2014/main" id="{C2B90E83-E6DF-4450-9E06-98742C47C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19050" y="6699250"/>
            <a:ext cx="91440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17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7352"/>
                                        </p:tgtEl>
                                        <p:attrNameLst>
                                          <p:attrName>style.visibility</p:attrName>
                                        </p:attrNameLst>
                                      </p:cBhvr>
                                      <p:to>
                                        <p:strVal val="visible"/>
                                      </p:to>
                                    </p:set>
                                    <p:animEffect transition="in" filter="blinds(horizontal)">
                                      <p:cBhvr>
                                        <p:cTn id="7" dur="500"/>
                                        <p:tgtEl>
                                          <p:spTgt spid="573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353"/>
                                        </p:tgtEl>
                                        <p:attrNameLst>
                                          <p:attrName>style.visibility</p:attrName>
                                        </p:attrNameLst>
                                      </p:cBhvr>
                                      <p:to>
                                        <p:strVal val="visible"/>
                                      </p:to>
                                    </p:set>
                                    <p:animEffect transition="in" filter="blinds(horizontal)">
                                      <p:cBhvr>
                                        <p:cTn id="10" dur="500"/>
                                        <p:tgtEl>
                                          <p:spTgt spid="57353"/>
                                        </p:tgtEl>
                                      </p:cBhvr>
                                    </p:animEffect>
                                  </p:childTnLst>
                                </p:cTn>
                              </p:par>
                              <p:par>
                                <p:cTn id="11" presetID="3" presetClass="entr" presetSubtype="10" fill="hold" nodeType="withEffect">
                                  <p:stCondLst>
                                    <p:cond delay="0"/>
                                  </p:stCondLst>
                                  <p:childTnLst>
                                    <p:set>
                                      <p:cBhvr>
                                        <p:cTn id="12" dur="1" fill="hold">
                                          <p:stCondLst>
                                            <p:cond delay="0"/>
                                          </p:stCondLst>
                                        </p:cTn>
                                        <p:tgtEl>
                                          <p:spTgt spid="57354"/>
                                        </p:tgtEl>
                                        <p:attrNameLst>
                                          <p:attrName>style.visibility</p:attrName>
                                        </p:attrNameLst>
                                      </p:cBhvr>
                                      <p:to>
                                        <p:strVal val="visible"/>
                                      </p:to>
                                    </p:set>
                                    <p:animEffect transition="in" filter="blinds(horizontal)">
                                      <p:cBhvr>
                                        <p:cTn id="13" dur="500"/>
                                        <p:tgtEl>
                                          <p:spTgt spid="57354"/>
                                        </p:tgtEl>
                                      </p:cBhvr>
                                    </p:animEffect>
                                  </p:childTnLst>
                                </p:cTn>
                              </p:par>
                              <p:par>
                                <p:cTn id="14" presetID="3" presetClass="entr" presetSubtype="10" fill="hold" nodeType="withEffect">
                                  <p:stCondLst>
                                    <p:cond delay="0"/>
                                  </p:stCondLst>
                                  <p:childTnLst>
                                    <p:set>
                                      <p:cBhvr>
                                        <p:cTn id="15" dur="1" fill="hold">
                                          <p:stCondLst>
                                            <p:cond delay="0"/>
                                          </p:stCondLst>
                                        </p:cTn>
                                        <p:tgtEl>
                                          <p:spTgt spid="57355"/>
                                        </p:tgtEl>
                                        <p:attrNameLst>
                                          <p:attrName>style.visibility</p:attrName>
                                        </p:attrNameLst>
                                      </p:cBhvr>
                                      <p:to>
                                        <p:strVal val="visible"/>
                                      </p:to>
                                    </p:set>
                                    <p:animEffect transition="in" filter="blinds(horizontal)">
                                      <p:cBhvr>
                                        <p:cTn id="16" dur="500"/>
                                        <p:tgtEl>
                                          <p:spTgt spid="57355"/>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57356"/>
                                        </p:tgtEl>
                                        <p:attrNameLst>
                                          <p:attrName>style.visibility</p:attrName>
                                        </p:attrNameLst>
                                      </p:cBhvr>
                                      <p:to>
                                        <p:strVal val="visible"/>
                                      </p:to>
                                    </p:set>
                                    <p:animEffect transition="in" filter="box(in)">
                                      <p:cBhvr>
                                        <p:cTn id="24" dur="5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p:bldP spid="5735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9|1.2|11.1"/>
</p:tagLst>
</file>

<file path=ppt/tags/tag10.xml><?xml version="1.0" encoding="utf-8"?>
<p:tagLst xmlns:a="http://schemas.openxmlformats.org/drawingml/2006/main" xmlns:r="http://schemas.openxmlformats.org/officeDocument/2006/relationships" xmlns:p="http://schemas.openxmlformats.org/presentationml/2006/main">
  <p:tag name="TIMING" val="|1.4|4.3"/>
</p:tagLst>
</file>

<file path=ppt/tags/tag11.xml><?xml version="1.0" encoding="utf-8"?>
<p:tagLst xmlns:a="http://schemas.openxmlformats.org/drawingml/2006/main" xmlns:r="http://schemas.openxmlformats.org/officeDocument/2006/relationships" xmlns:p="http://schemas.openxmlformats.org/presentationml/2006/main">
  <p:tag name="TIMING" val="|5|2.8|8.4|7.3|3.8|6.8|4.9|7.9|5.5|3.3|5.7|7.3|3.6"/>
</p:tagLst>
</file>

<file path=ppt/tags/tag12.xml><?xml version="1.0" encoding="utf-8"?>
<p:tagLst xmlns:a="http://schemas.openxmlformats.org/drawingml/2006/main" xmlns:r="http://schemas.openxmlformats.org/officeDocument/2006/relationships" xmlns:p="http://schemas.openxmlformats.org/presentationml/2006/main">
  <p:tag name="TIMING" val="|9.5|4.1|8.1|9.4|8.9|2.9"/>
</p:tagLst>
</file>

<file path=ppt/tags/tag13.xml><?xml version="1.0" encoding="utf-8"?>
<p:tagLst xmlns:a="http://schemas.openxmlformats.org/drawingml/2006/main" xmlns:r="http://schemas.openxmlformats.org/officeDocument/2006/relationships" xmlns:p="http://schemas.openxmlformats.org/presentationml/2006/main">
  <p:tag name="TIMING" val="|17.9|0.8|3.3|1|1.1"/>
</p:tagLst>
</file>

<file path=ppt/tags/tag14.xml><?xml version="1.0" encoding="utf-8"?>
<p:tagLst xmlns:a="http://schemas.openxmlformats.org/drawingml/2006/main" xmlns:r="http://schemas.openxmlformats.org/officeDocument/2006/relationships" xmlns:p="http://schemas.openxmlformats.org/presentationml/2006/main">
  <p:tag name="TIMING" val="|4.6|0.5|0.5|0.7|4.3|13.4"/>
</p:tagLst>
</file>

<file path=ppt/tags/tag15.xml><?xml version="1.0" encoding="utf-8"?>
<p:tagLst xmlns:a="http://schemas.openxmlformats.org/drawingml/2006/main" xmlns:r="http://schemas.openxmlformats.org/officeDocument/2006/relationships" xmlns:p="http://schemas.openxmlformats.org/presentationml/2006/main">
  <p:tag name="TIMING" val="|4.8|12.2"/>
</p:tagLst>
</file>

<file path=ppt/tags/tag16.xml><?xml version="1.0" encoding="utf-8"?>
<p:tagLst xmlns:a="http://schemas.openxmlformats.org/drawingml/2006/main" xmlns:r="http://schemas.openxmlformats.org/officeDocument/2006/relationships" xmlns:p="http://schemas.openxmlformats.org/presentationml/2006/main">
  <p:tag name="TIMING" val="|3.6|10.4"/>
</p:tagLst>
</file>

<file path=ppt/tags/tag17.xml><?xml version="1.0" encoding="utf-8"?>
<p:tagLst xmlns:a="http://schemas.openxmlformats.org/drawingml/2006/main" xmlns:r="http://schemas.openxmlformats.org/officeDocument/2006/relationships" xmlns:p="http://schemas.openxmlformats.org/presentationml/2006/main">
  <p:tag name="TIMING" val="|19.1|12.7|2.5"/>
</p:tagLst>
</file>

<file path=ppt/tags/tag18.xml><?xml version="1.0" encoding="utf-8"?>
<p:tagLst xmlns:a="http://schemas.openxmlformats.org/drawingml/2006/main" xmlns:r="http://schemas.openxmlformats.org/officeDocument/2006/relationships" xmlns:p="http://schemas.openxmlformats.org/presentationml/2006/main">
  <p:tag name="TIMING" val="|7.9|2.2|1.4|1.1|1.1|20.6"/>
</p:tagLst>
</file>

<file path=ppt/tags/tag19.xml><?xml version="1.0" encoding="utf-8"?>
<p:tagLst xmlns:a="http://schemas.openxmlformats.org/drawingml/2006/main" xmlns:r="http://schemas.openxmlformats.org/officeDocument/2006/relationships" xmlns:p="http://schemas.openxmlformats.org/presentationml/2006/main">
  <p:tag name="TIMING" val="|2.4|4|6.4|3.9"/>
</p:tagLst>
</file>

<file path=ppt/tags/tag2.xml><?xml version="1.0" encoding="utf-8"?>
<p:tagLst xmlns:a="http://schemas.openxmlformats.org/drawingml/2006/main" xmlns:r="http://schemas.openxmlformats.org/officeDocument/2006/relationships" xmlns:p="http://schemas.openxmlformats.org/presentationml/2006/main">
  <p:tag name="TIMING" val="|10.4|4.7|5.6|6|3"/>
</p:tagLst>
</file>

<file path=ppt/tags/tag20.xml><?xml version="1.0" encoding="utf-8"?>
<p:tagLst xmlns:a="http://schemas.openxmlformats.org/drawingml/2006/main" xmlns:r="http://schemas.openxmlformats.org/officeDocument/2006/relationships" xmlns:p="http://schemas.openxmlformats.org/presentationml/2006/main">
  <p:tag name="TIMING" val="|2.8|2.4|4.6|3.5|0.7|3.1|2.9"/>
</p:tagLst>
</file>

<file path=ppt/tags/tag21.xml><?xml version="1.0" encoding="utf-8"?>
<p:tagLst xmlns:a="http://schemas.openxmlformats.org/drawingml/2006/main" xmlns:r="http://schemas.openxmlformats.org/officeDocument/2006/relationships" xmlns:p="http://schemas.openxmlformats.org/presentationml/2006/main">
  <p:tag name="TIMING" val="|9.5|4.1|8.1|9.4|8.9|2.9"/>
</p:tagLst>
</file>

<file path=ppt/tags/tag22.xml><?xml version="1.0" encoding="utf-8"?>
<p:tagLst xmlns:a="http://schemas.openxmlformats.org/drawingml/2006/main" xmlns:r="http://schemas.openxmlformats.org/officeDocument/2006/relationships" xmlns:p="http://schemas.openxmlformats.org/presentationml/2006/main">
  <p:tag name="TIMING" val="|21.3"/>
</p:tagLst>
</file>

<file path=ppt/tags/tag3.xml><?xml version="1.0" encoding="utf-8"?>
<p:tagLst xmlns:a="http://schemas.openxmlformats.org/drawingml/2006/main" xmlns:r="http://schemas.openxmlformats.org/officeDocument/2006/relationships" xmlns:p="http://schemas.openxmlformats.org/presentationml/2006/main">
  <p:tag name="TIMING" val="|10.7|7.1|8.5|20.8"/>
</p:tagLst>
</file>

<file path=ppt/tags/tag4.xml><?xml version="1.0" encoding="utf-8"?>
<p:tagLst xmlns:a="http://schemas.openxmlformats.org/drawingml/2006/main" xmlns:r="http://schemas.openxmlformats.org/officeDocument/2006/relationships" xmlns:p="http://schemas.openxmlformats.org/presentationml/2006/main">
  <p:tag name="TIMING" val="|3.8|1.1|0.9|3.2|2.4|2.8|2.7|7.9|1.9"/>
</p:tagLst>
</file>

<file path=ppt/tags/tag5.xml><?xml version="1.0" encoding="utf-8"?>
<p:tagLst xmlns:a="http://schemas.openxmlformats.org/drawingml/2006/main" xmlns:r="http://schemas.openxmlformats.org/officeDocument/2006/relationships" xmlns:p="http://schemas.openxmlformats.org/presentationml/2006/main">
  <p:tag name="TIMING" val="|12.2|3.4|17.7|2|2.3|1.9|3|1.8"/>
</p:tagLst>
</file>

<file path=ppt/tags/tag6.xml><?xml version="1.0" encoding="utf-8"?>
<p:tagLst xmlns:a="http://schemas.openxmlformats.org/drawingml/2006/main" xmlns:r="http://schemas.openxmlformats.org/officeDocument/2006/relationships" xmlns:p="http://schemas.openxmlformats.org/presentationml/2006/main">
  <p:tag name="TIMING" val="|5.8|4|4|10.9"/>
</p:tagLst>
</file>

<file path=ppt/tags/tag7.xml><?xml version="1.0" encoding="utf-8"?>
<p:tagLst xmlns:a="http://schemas.openxmlformats.org/drawingml/2006/main" xmlns:r="http://schemas.openxmlformats.org/officeDocument/2006/relationships" xmlns:p="http://schemas.openxmlformats.org/presentationml/2006/main">
  <p:tag name="TIMING" val="|13.6|17"/>
</p:tagLst>
</file>

<file path=ppt/tags/tag8.xml><?xml version="1.0" encoding="utf-8"?>
<p:tagLst xmlns:a="http://schemas.openxmlformats.org/drawingml/2006/main" xmlns:r="http://schemas.openxmlformats.org/officeDocument/2006/relationships" xmlns:p="http://schemas.openxmlformats.org/presentationml/2006/main">
  <p:tag name="TIMING" val="|1.7|3.6"/>
</p:tagLst>
</file>

<file path=ppt/tags/tag9.xml><?xml version="1.0" encoding="utf-8"?>
<p:tagLst xmlns:a="http://schemas.openxmlformats.org/drawingml/2006/main" xmlns:r="http://schemas.openxmlformats.org/officeDocument/2006/relationships" xmlns:p="http://schemas.openxmlformats.org/presentationml/2006/main">
  <p:tag name="TIMING" val="|2.2|4.4"/>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4080</TotalTime>
  <Words>1186</Words>
  <Application>Microsoft Office PowerPoint</Application>
  <PresentationFormat>On-screen Show (4:3)</PresentationFormat>
  <Paragraphs>166</Paragraphs>
  <Slides>24</Slides>
  <Notes>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Century Gothic</vt:lpstr>
      <vt:lpstr>Wingdings 3</vt:lpstr>
      <vt:lpstr>Times New Roman</vt:lpstr>
      <vt:lpstr>.VnTime</vt:lpstr>
      <vt:lpstr>Batang</vt:lpstr>
      <vt:lpstr>Wisp</vt:lpstr>
      <vt:lpstr>Microsoft Clip Gallery</vt:lpstr>
      <vt:lpstr>PowerPoint Presentation</vt:lpstr>
      <vt:lpstr>PowerPoint Presentation</vt:lpstr>
      <vt:lpstr>PowerPoint Presentation</vt:lpstr>
      <vt:lpstr>PowerPoint Presentation</vt:lpstr>
      <vt:lpstr>PowerPoint Presentation</vt:lpstr>
      <vt:lpstr>2. Nghĩa của các từ in đậm trong khổ thơ sau có gì khác nghĩa của chúng ở bài tập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ba ngày 2 tháng 10 năm 2007</dc:title>
  <dc:creator>tran hoang viet</dc:creator>
  <cp:lastModifiedBy>Administrator</cp:lastModifiedBy>
  <cp:revision>460</cp:revision>
  <dcterms:created xsi:type="dcterms:W3CDTF">2007-09-26T05:41:52Z</dcterms:created>
  <dcterms:modified xsi:type="dcterms:W3CDTF">2021-10-31T09:37:24Z</dcterms:modified>
</cp:coreProperties>
</file>